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168.xml"/>
  <Override ContentType="application/vnd.openxmlformats-officedocument.presentationml.notesSlide+xml" PartName="/ppt/notesSlides/notesSlide125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117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1.xml"/>
  <Override ContentType="application/vnd.openxmlformats-officedocument.presentationml.notesSlide+xml" PartName="/ppt/notesSlides/notesSlide133.xml"/>
  <Override ContentType="application/vnd.openxmlformats-officedocument.presentationml.notesSlide+xml" PartName="/ppt/notesSlides/notesSlide176.xml"/>
  <Override ContentType="application/vnd.openxmlformats-officedocument.presentationml.notesSlide+xml" PartName="/ppt/notesSlides/notesSlide109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07.xml"/>
  <Override ContentType="application/vnd.openxmlformats-officedocument.presentationml.notesSlide+xml" PartName="/ppt/notesSlides/notesSlide186.xml"/>
  <Override ContentType="application/vnd.openxmlformats-officedocument.presentationml.notesSlide+xml" PartName="/ppt/notesSlides/notesSlide143.xml"/>
  <Override ContentType="application/vnd.openxmlformats-officedocument.presentationml.notesSlide+xml" PartName="/ppt/notesSlides/notesSlide151.xml"/>
  <Override ContentType="application/vnd.openxmlformats-officedocument.presentationml.notesSlide+xml" PartName="/ppt/notesSlides/notesSlide100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8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77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73.xml"/>
  <Override ContentType="application/vnd.openxmlformats-officedocument.presentationml.notesSlide+xml" PartName="/ppt/notesSlides/notesSlide119.xml"/>
  <Override ContentType="application/vnd.openxmlformats-officedocument.presentationml.notesSlide+xml" PartName="/ppt/notesSlides/notesSlide81.xml"/>
  <Override ContentType="application/vnd.openxmlformats-officedocument.presentationml.notesSlide+xml" PartName="/ppt/notesSlides/notesSlide166.xml"/>
  <Override ContentType="application/vnd.openxmlformats-officedocument.presentationml.notesSlide+xml" PartName="/ppt/notesSlides/notesSlide182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69.xml"/>
  <Override ContentType="application/vnd.openxmlformats-officedocument.presentationml.notesSlide+xml" PartName="/ppt/notesSlides/notesSlide105.xml"/>
  <Override ContentType="application/vnd.openxmlformats-officedocument.presentationml.notesSlide+xml" PartName="/ppt/notesSlides/notesSlide178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14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135.xml"/>
  <Override ContentType="application/vnd.openxmlformats-officedocument.presentationml.notesSlide+xml" PartName="/ppt/notesSlides/notesSlide137.xml"/>
  <Override ContentType="application/vnd.openxmlformats-officedocument.presentationml.notesSlide+xml" PartName="/ppt/notesSlides/notesSlide93.xml"/>
  <Override ContentType="application/vnd.openxmlformats-officedocument.presentationml.notesSlide+xml" PartName="/ppt/notesSlides/notesSlide87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141.xml"/>
  <Override ContentType="application/vnd.openxmlformats-officedocument.presentationml.notesSlide+xml" PartName="/ppt/notesSlides/notesSlide153.xml"/>
  <Override ContentType="application/vnd.openxmlformats-officedocument.presentationml.notesSlide+xml" PartName="/ppt/notesSlides/notesSlide123.xml"/>
  <Override ContentType="application/vnd.openxmlformats-officedocument.presentationml.notesSlide+xml" PartName="/ppt/notesSlides/notesSlide110.xml"/>
  <Override ContentType="application/vnd.openxmlformats-officedocument.presentationml.notesSlide+xml" PartName="/ppt/notesSlides/notesSlide171.xml"/>
  <Override ContentType="application/vnd.openxmlformats-officedocument.presentationml.notesSlide+xml" PartName="/ppt/notesSlides/notesSlide184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75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138.xml"/>
  <Override ContentType="application/vnd.openxmlformats-officedocument.presentationml.notesSlide+xml" PartName="/ppt/notesSlides/notesSlide16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112.xml"/>
  <Override ContentType="application/vnd.openxmlformats-officedocument.presentationml.notesSlide+xml" PartName="/ppt/notesSlides/notesSlide103.xml"/>
  <Override ContentType="application/vnd.openxmlformats-officedocument.presentationml.notesSlide+xml" PartName="/ppt/notesSlides/notesSlide97.xml"/>
  <Override ContentType="application/vnd.openxmlformats-officedocument.presentationml.notesSlide+xml" PartName="/ppt/notesSlides/notesSlide155.xml"/>
  <Override ContentType="application/vnd.openxmlformats-officedocument.presentationml.notesSlide+xml" PartName="/ppt/notesSlides/notesSlide180.xml"/>
  <Override ContentType="application/vnd.openxmlformats-officedocument.presentationml.notesSlide+xml" PartName="/ppt/notesSlides/notesSlide189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17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9.xml"/>
  <Override ContentType="application/vnd.openxmlformats-officedocument.presentationml.notesSlide+xml" PartName="/ppt/notesSlides/notesSlide146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120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29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44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131.xml"/>
  <Override ContentType="application/vnd.openxmlformats-officedocument.presentationml.notesSlide+xml" PartName="/ppt/notesSlides/notesSlide127.xml"/>
  <Override ContentType="application/vnd.openxmlformats-officedocument.presentationml.notesSlide+xml" PartName="/ppt/notesSlides/notesSlide157.xml"/>
  <Override ContentType="application/vnd.openxmlformats-officedocument.presentationml.notesSlide+xml" PartName="/ppt/notesSlides/notesSlide114.xml"/>
  <Override ContentType="application/vnd.openxmlformats-officedocument.presentationml.notesSlide+xml" PartName="/ppt/notesSlides/notesSlide101.xml"/>
  <Override ContentType="application/vnd.openxmlformats-officedocument.presentationml.notesSlide+xml" PartName="/ppt/notesSlides/notesSlide95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16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187.xml"/>
  <Override ContentType="application/vnd.openxmlformats-officedocument.presentationml.notesSlide+xml" PartName="/ppt/notesSlides/notesSlide78.xml"/>
  <Override ContentType="application/vnd.openxmlformats-officedocument.presentationml.notesSlide+xml" PartName="/ppt/notesSlides/notesSlide174.xml"/>
  <Override ContentType="application/vnd.openxmlformats-officedocument.presentationml.notesSlide+xml" PartName="/ppt/notesSlides/notesSlide71.xml"/>
  <Override ContentType="application/vnd.openxmlformats-officedocument.presentationml.notesSlide+xml" PartName="/ppt/notesSlides/notesSlide92.xml"/>
  <Override ContentType="application/vnd.openxmlformats-officedocument.presentationml.notesSlide+xml" PartName="/ppt/notesSlides/notesSlide150.xml"/>
  <Override ContentType="application/vnd.openxmlformats-officedocument.presentationml.notesSlide+xml" PartName="/ppt/notesSlides/notesSlide142.xml"/>
  <Override ContentType="application/vnd.openxmlformats-officedocument.presentationml.notesSlide+xml" PartName="/ppt/notesSlides/notesSlide84.xml"/>
  <Override ContentType="application/vnd.openxmlformats-officedocument.presentationml.notesSlide+xml" PartName="/ppt/notesSlides/notesSlide116.xml"/>
  <Override ContentType="application/vnd.openxmlformats-officedocument.presentationml.notesSlide+xml" PartName="/ppt/notesSlides/notesSlide76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59.xml"/>
  <Override ContentType="application/vnd.openxmlformats-officedocument.presentationml.notesSlide+xml" PartName="/ppt/notesSlides/notesSlide124.xml"/>
  <Override ContentType="application/vnd.openxmlformats-officedocument.presentationml.notesSlide+xml" PartName="/ppt/notesSlides/notesSlide185.xml"/>
  <Override ContentType="application/vnd.openxmlformats-officedocument.presentationml.notesSlide+xml" PartName="/ppt/notesSlides/notesSlide126.xml"/>
  <Override ContentType="application/vnd.openxmlformats-officedocument.presentationml.notesSlide+xml" PartName="/ppt/notesSlides/notesSlide68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82.xml"/>
  <Override ContentType="application/vnd.openxmlformats-officedocument.presentationml.notesSlide+xml" PartName="/ppt/notesSlides/notesSlide169.xml"/>
  <Override ContentType="application/vnd.openxmlformats-officedocument.presentationml.notesSlide+xml" PartName="/ppt/notesSlides/notesSlide177.xml"/>
  <Override ContentType="application/vnd.openxmlformats-officedocument.presentationml.notesSlide+xml" PartName="/ppt/notesSlides/notesSlide9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108.xml"/>
  <Override ContentType="application/vnd.openxmlformats-officedocument.presentationml.notesSlide+xml" PartName="/ppt/notesSlides/notesSlide90.xml"/>
  <Override ContentType="application/vnd.openxmlformats-officedocument.presentationml.notesSlide+xml" PartName="/ppt/notesSlides/notesSlide1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60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86.xml"/>
  <Override ContentType="application/vnd.openxmlformats-officedocument.presentationml.notesSlide+xml" PartName="/ppt/notesSlides/notesSlide106.xml"/>
  <Override ContentType="application/vnd.openxmlformats-officedocument.presentationml.notesSlide+xml" PartName="/ppt/notesSlides/notesSlide179.xml"/>
  <Override ContentType="application/vnd.openxmlformats-officedocument.presentationml.notesSlide+xml" PartName="/ppt/notesSlides/notesSlide99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152.xml"/>
  <Override ContentType="application/vnd.openxmlformats-officedocument.presentationml.notesSlide+xml" PartName="/ppt/notesSlides/notesSlide165.xml"/>
  <Override ContentType="application/vnd.openxmlformats-officedocument.presentationml.notesSlide+xml" PartName="/ppt/notesSlides/notesSlide183.xml"/>
  <Override ContentType="application/vnd.openxmlformats-officedocument.presentationml.notesSlide+xml" PartName="/ppt/notesSlides/notesSlide122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80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118.xml"/>
  <Override ContentType="application/vnd.openxmlformats-officedocument.presentationml.notesSlide+xml" PartName="/ppt/notesSlides/notesSlide74.xml"/>
  <Override ContentType="application/vnd.openxmlformats-officedocument.presentationml.notesSlide+xml" PartName="/ppt/notesSlides/notesSlide170.xml"/>
  <Override ContentType="application/vnd.openxmlformats-officedocument.presentationml.notesSlide+xml" PartName="/ppt/notesSlides/notesSlide167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140.xml"/>
  <Override ContentType="application/vnd.openxmlformats-officedocument.presentationml.notesSlide+xml" PartName="/ppt/notesSlides/notesSlide15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88.xml"/>
  <Override ContentType="application/vnd.openxmlformats-officedocument.presentationml.notesSlide+xml" PartName="/ppt/notesSlides/notesSlide136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49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70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1.xml"/>
  <Override ContentType="application/vnd.openxmlformats-officedocument.presentationml.notesSlide+xml" PartName="/ppt/notesSlides/notesSlide139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56.xml"/>
  <Override ContentType="application/vnd.openxmlformats-officedocument.presentationml.notesSlide+xml" PartName="/ppt/notesSlides/notesSlide18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13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72.xml"/>
  <Override ContentType="application/vnd.openxmlformats-officedocument.presentationml.notesSlide+xml" PartName="/ppt/notesSlides/notesSlide98.xml"/>
  <Override ContentType="application/vnd.openxmlformats-officedocument.presentationml.notesSlide+xml" PartName="/ppt/notesSlides/notesSlide104.xml"/>
  <Override ContentType="application/vnd.openxmlformats-officedocument.presentationml.notesSlide+xml" PartName="/ppt/notesSlides/notesSlide1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30.xml"/>
  <Override ContentType="application/vnd.openxmlformats-officedocument.presentationml.notesSlide+xml" PartName="/ppt/notesSlides/notesSlide16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73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2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8.xml"/>
  <Override ContentType="application/vnd.openxmlformats-officedocument.presentationml.notesSlide+xml" PartName="/ppt/notesSlides/notesSlide79.xml"/>
  <Override ContentType="application/vnd.openxmlformats-officedocument.presentationml.notesSlide+xml" PartName="/ppt/notesSlides/notesSlide132.xml"/>
  <Override ContentType="application/vnd.openxmlformats-officedocument.presentationml.notesSlide+xml" PartName="/ppt/notesSlides/notesSlide162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45.xml"/>
  <Override ContentType="application/vnd.openxmlformats-officedocument.presentationml.notesSlide+xml" PartName="/ppt/notesSlides/notesSlide96.xml"/>
  <Override ContentType="application/vnd.openxmlformats-officedocument.presentationml.notesSlide+xml" PartName="/ppt/notesSlides/notesSlide102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83.xml"/>
  <Override ContentType="application/vnd.openxmlformats-officedocument.presentationml.notesSlide+xml" PartName="/ppt/notesSlides/notesSlide115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158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75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88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1.xml"/>
  <Override ContentType="application/vnd.openxmlformats-officedocument.presentationml.slide+xml" PartName="/ppt/slides/slide164.xml"/>
  <Override ContentType="application/vnd.openxmlformats-officedocument.presentationml.slide+xml" PartName="/ppt/slides/slide43.xml"/>
  <Override ContentType="application/vnd.openxmlformats-officedocument.presentationml.slide+xml" PartName="/ppt/slides/slide78.xml"/>
  <Override ContentType="application/vnd.openxmlformats-officedocument.presentationml.slide+xml" PartName="/ppt/slides/slide86.xml"/>
  <Override ContentType="application/vnd.openxmlformats-officedocument.presentationml.slide+xml" PartName="/ppt/slides/slide35.xml"/>
  <Override ContentType="application/vnd.openxmlformats-officedocument.presentationml.slide+xml" PartName="/ppt/slides/slide105.xml"/>
  <Override ContentType="application/vnd.openxmlformats-officedocument.presentationml.slide+xml" PartName="/ppt/slides/slide148.xml"/>
  <Override ContentType="application/vnd.openxmlformats-officedocument.presentationml.slide+xml" PartName="/ppt/slides/slide17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82.xml"/>
  <Override ContentType="application/vnd.openxmlformats-officedocument.presentationml.slide+xml" PartName="/ppt/slides/slide17.xml"/>
  <Override ContentType="application/vnd.openxmlformats-officedocument.presentationml.slide+xml" PartName="/ppt/slides/slide138.xml"/>
  <Override ContentType="application/vnd.openxmlformats-officedocument.presentationml.slide+xml" PartName="/ppt/slides/slide25.xml"/>
  <Override ContentType="application/vnd.openxmlformats-officedocument.presentationml.slide+xml" PartName="/ppt/slides/slide17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13.xml"/>
  <Override ContentType="application/vnd.openxmlformats-officedocument.presentationml.slide+xml" PartName="/ppt/slides/slide68.xml"/>
  <Override ContentType="application/vnd.openxmlformats-officedocument.presentationml.slide+xml" PartName="/ppt/slides/slide94.xml"/>
  <Override ContentType="application/vnd.openxmlformats-officedocument.presentationml.slide+xml" PartName="/ppt/slides/slide156.xml"/>
  <Override ContentType="application/vnd.openxmlformats-officedocument.presentationml.slide+xml" PartName="/ppt/slides/slide170.xml"/>
  <Override ContentType="application/vnd.openxmlformats-officedocument.presentationml.slide+xml" PartName="/ppt/slides/slide84.xml"/>
  <Override ContentType="application/vnd.openxmlformats-officedocument.presentationml.slide+xml" PartName="/ppt/slides/slide107.xml"/>
  <Override ContentType="application/vnd.openxmlformats-officedocument.presentationml.slide+xml" PartName="/ppt/slides/slide37.xml"/>
  <Override ContentType="application/vnd.openxmlformats-officedocument.presentationml.slide+xml" PartName="/ppt/slides/slide123.xml"/>
  <Override ContentType="application/vnd.openxmlformats-officedocument.presentationml.slide+xml" PartName="/ppt/slides/slide71.xml"/>
  <Override ContentType="application/vnd.openxmlformats-officedocument.presentationml.slide+xml" PartName="/ppt/slides/slide179.xml"/>
  <Override ContentType="application/vnd.openxmlformats-officedocument.presentationml.slide+xml" PartName="/ppt/slides/slide166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66.xml"/>
  <Override ContentType="application/vnd.openxmlformats-officedocument.presentationml.slide+xml" PartName="/ppt/slides/slide23.xml"/>
  <Override ContentType="application/vnd.openxmlformats-officedocument.presentationml.slide+xml" PartName="/ppt/slides/slide136.xml"/>
  <Override ContentType="application/vnd.openxmlformats-officedocument.presentationml.slide+xml" PartName="/ppt/slides/slide154.xml"/>
  <Override ContentType="application/vnd.openxmlformats-officedocument.presentationml.slide+xml" PartName="/ppt/slides/slide10.xml"/>
  <Override ContentType="application/vnd.openxmlformats-officedocument.presentationml.slide+xml" PartName="/ppt/slides/slide111.xml"/>
  <Override ContentType="application/vnd.openxmlformats-officedocument.presentationml.slide+xml" PartName="/ppt/slides/slide184.xml"/>
  <Override ContentType="application/vnd.openxmlformats-officedocument.presentationml.slide+xml" PartName="/ppt/slides/slide53.xml"/>
  <Override ContentType="application/vnd.openxmlformats-officedocument.presentationml.slide+xml" PartName="/ppt/slides/slide141.xml"/>
  <Override ContentType="application/vnd.openxmlformats-officedocument.presentationml.slide+xml" PartName="/ppt/slides/slide96.xml"/>
  <Override ContentType="application/vnd.openxmlformats-officedocument.presentationml.slide+xml" PartName="/ppt/slides/slide48.xml"/>
  <Override ContentType="application/vnd.openxmlformats-officedocument.presentationml.slide+xml" PartName="/ppt/slides/slide22.xml"/>
  <Override ContentType="application/vnd.openxmlformats-officedocument.presentationml.slide+xml" PartName="/ppt/slides/slide82.xml"/>
  <Override ContentType="application/vnd.openxmlformats-officedocument.presentationml.slide+xml" PartName="/ppt/slides/slide185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68.xml"/>
  <Override ContentType="application/vnd.openxmlformats-officedocument.presentationml.slide+xml" PartName="/ppt/slides/slide118.xml"/>
  <Override ContentType="application/vnd.openxmlformats-officedocument.presentationml.slide+xml" PartName="/ppt/slides/slide142.xml"/>
  <Override ContentType="application/vnd.openxmlformats-officedocument.presentationml.slide+xml" PartName="/ppt/slides/slide12.xml"/>
  <Override ContentType="application/vnd.openxmlformats-officedocument.presentationml.slide+xml" PartName="/ppt/slides/slide108.xml"/>
  <Override ContentType="application/vnd.openxmlformats-officedocument.presentationml.slide+xml" PartName="/ppt/slides/slide187.xml"/>
  <Override ContentType="application/vnd.openxmlformats-officedocument.presentationml.slide+xml" PartName="/ppt/slides/slide98.xml"/>
  <Override ContentType="application/vnd.openxmlformats-officedocument.presentationml.slide+xml" PartName="/ppt/slides/slide152.xml"/>
  <Override ContentType="application/vnd.openxmlformats-officedocument.presentationml.slide+xml" PartName="/ppt/slides/slide125.xml"/>
  <Override ContentType="application/vnd.openxmlformats-officedocument.presentationml.slide+xml" PartName="/ppt/slides/slide72.xml"/>
  <Override ContentType="application/vnd.openxmlformats-officedocument.presentationml.slide+xml" PartName="/ppt/slides/slide135.xml"/>
  <Override ContentType="application/vnd.openxmlformats-officedocument.presentationml.slide+xml" PartName="/ppt/slides/slide20.xml"/>
  <Override ContentType="application/vnd.openxmlformats-officedocument.presentationml.slide+xml" PartName="/ppt/slides/slide161.xml"/>
  <Override ContentType="application/vnd.openxmlformats-officedocument.presentationml.slide+xml" PartName="/ppt/slides/slide178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89.xml"/>
  <Override ContentType="application/vnd.openxmlformats-officedocument.presentationml.slide+xml" PartName="/ppt/slides/slide76.xml"/>
  <Override ContentType="application/vnd.openxmlformats-officedocument.presentationml.slide+xml" PartName="/ppt/slides/slide129.xml"/>
  <Override ContentType="application/vnd.openxmlformats-officedocument.presentationml.slide+xml" PartName="/ppt/slides/slide63.xml"/>
  <Override ContentType="application/vnd.openxmlformats-officedocument.presentationml.slide+xml" PartName="/ppt/slides/slide131.xml"/>
  <Override ContentType="application/vnd.openxmlformats-officedocument.presentationml.slide+xml" PartName="/ppt/slides/slide159.xml"/>
  <Override ContentType="application/vnd.openxmlformats-officedocument.presentationml.slide+xml" PartName="/ppt/slides/slide93.xml"/>
  <Override ContentType="application/vnd.openxmlformats-officedocument.presentationml.slide+xml" PartName="/ppt/slides/slide101.xml"/>
  <Override ContentType="application/vnd.openxmlformats-officedocument.presentationml.slide+xml" PartName="/ppt/slides/slide116.xml"/>
  <Override ContentType="application/vnd.openxmlformats-officedocument.presentationml.slide+xml" PartName="/ppt/slides/slide144.xml"/>
  <Override ContentType="application/vnd.openxmlformats-officedocument.presentationml.slide+xml" PartName="/ppt/slides/slide80.xml"/>
  <Override ContentType="application/vnd.openxmlformats-officedocument.presentationml.slide+xml" PartName="/ppt/slides/slide103.xml"/>
  <Override ContentType="application/vnd.openxmlformats-officedocument.presentationml.slide+xml" PartName="/ppt/slides/slide61.xml"/>
  <Override ContentType="application/vnd.openxmlformats-officedocument.presentationml.slide+xml" PartName="/ppt/slides/slide133.xml"/>
  <Override ContentType="application/vnd.openxmlformats-officedocument.presentationml.slide+xml" PartName="/ppt/slides/slide91.xml"/>
  <Override ContentType="application/vnd.openxmlformats-officedocument.presentationml.slide+xml" PartName="/ppt/slides/slide114.xml"/>
  <Override ContentType="application/vnd.openxmlformats-officedocument.presentationml.slide+xml" PartName="/ppt/slides/slide163.xml"/>
  <Override ContentType="application/vnd.openxmlformats-officedocument.presentationml.slide+xml" PartName="/ppt/slides/slide31.xml"/>
  <Override ContentType="application/vnd.openxmlformats-officedocument.presentationml.slide+xml" PartName="/ppt/slides/slide127.xml"/>
  <Override ContentType="application/vnd.openxmlformats-officedocument.presentationml.slide+xml" PartName="/ppt/slides/slide146.xml"/>
  <Override ContentType="application/vnd.openxmlformats-officedocument.presentationml.slide+xml" PartName="/ppt/slides/slide150.xml"/>
  <Override ContentType="application/vnd.openxmlformats-officedocument.presentationml.slide+xml" PartName="/ppt/slides/slide189.xml"/>
  <Override ContentType="application/vnd.openxmlformats-officedocument.presentationml.slide+xml" PartName="/ppt/slides/slide120.xml"/>
  <Override ContentType="application/vnd.openxmlformats-officedocument.presentationml.slide+xml" PartName="/ppt/slides/slide87.xml"/>
  <Override ContentType="application/vnd.openxmlformats-officedocument.presentationml.slide+xml" PartName="/ppt/slides/slide74.xml"/>
  <Override ContentType="application/vnd.openxmlformats-officedocument.presentationml.slide+xml" PartName="/ppt/slides/slide176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slide+xml" PartName="/ppt/slides/slide180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39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12.xml"/>
  <Override ContentType="application/vnd.openxmlformats-officedocument.presentationml.slide+xml" PartName="/ppt/slides/slide95.xml"/>
  <Override ContentType="application/vnd.openxmlformats-officedocument.presentationml.slide+xml" PartName="/ppt/slides/slide155.xml"/>
  <Override ContentType="application/vnd.openxmlformats-officedocument.presentationml.slide+xml" PartName="/ppt/slides/slide69.xml"/>
  <Override ContentType="application/vnd.openxmlformats-officedocument.presentationml.slide+xml" PartName="/ppt/slides/slide181.xml"/>
  <Override ContentType="application/vnd.openxmlformats-officedocument.presentationml.slide+xml" PartName="/ppt/slides/slide85.xml"/>
  <Override ContentType="application/vnd.openxmlformats-officedocument.presentationml.slide+xml" PartName="/ppt/slides/slide157.xml"/>
  <Override ContentType="application/vnd.openxmlformats-officedocument.presentationml.slide+xml" PartName="/ppt/slides/slide42.xml"/>
  <Override ContentType="application/vnd.openxmlformats-officedocument.presentationml.slide+xml" PartName="/ppt/slides/slide50.xml"/>
  <Override ContentType="application/vnd.openxmlformats-officedocument.presentationml.slide+xml" PartName="/ppt/slides/slide77.xml"/>
  <Override ContentType="application/vnd.openxmlformats-officedocument.presentationml.slide+xml" PartName="/ppt/slides/slide165.xml"/>
  <Override ContentType="application/vnd.openxmlformats-officedocument.presentationml.slide+xml" PartName="/ppt/slides/slide34.xml"/>
  <Override ContentType="application/vnd.openxmlformats-officedocument.presentationml.slide+xml" PartName="/ppt/slides/slide122.xml"/>
  <Override ContentType="application/vnd.openxmlformats-officedocument.presentationml.slide+xml" PartName="/ppt/slides/slide130.xml"/>
  <Override ContentType="application/vnd.openxmlformats-officedocument.presentationml.slide+xml" PartName="/ppt/slides/slide173.xml"/>
  <Override ContentType="application/vnd.openxmlformats-officedocument.presentationml.slide+xml" PartName="/ppt/slides/slide147.xml"/>
  <Override ContentType="application/vnd.openxmlformats-officedocument.presentationml.slide+xml" PartName="/ppt/slides/slide16.xml"/>
  <Override ContentType="application/vnd.openxmlformats-officedocument.presentationml.slide+xml" PartName="/ppt/slides/slide104.xml"/>
  <Override ContentType="application/vnd.openxmlformats-officedocument.presentationml.slide+xml" PartName="/ppt/slides/slide24.xml"/>
  <Override ContentType="application/vnd.openxmlformats-officedocument.presentationml.slide+xml" PartName="/ppt/slides/slide97.xml"/>
  <Override ContentType="application/vnd.openxmlformats-officedocument.presentationml.slide+xml" PartName="/ppt/slides/slide140.xml"/>
  <Override ContentType="application/vnd.openxmlformats-officedocument.presentationml.slide+xml" PartName="/ppt/slides/slide11.xml"/>
  <Override ContentType="application/vnd.openxmlformats-officedocument.presentationml.slide+xml" PartName="/ppt/slides/slide137.xml"/>
  <Override ContentType="application/vnd.openxmlformats-officedocument.presentationml.slide+xml" PartName="/ppt/slides/slide110.xml"/>
  <Override ContentType="application/vnd.openxmlformats-officedocument.presentationml.slide+xml" PartName="/ppt/slides/slide153.xml"/>
  <Override ContentType="application/vnd.openxmlformats-officedocument.presentationml.slide+xml" PartName="/ppt/slides/slide183.xml"/>
  <Override ContentType="application/vnd.openxmlformats-officedocument.presentationml.slide+xml" PartName="/ppt/slides/slide6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79.xml"/>
  <Override ContentType="application/vnd.openxmlformats-officedocument.presentationml.slide+xml" PartName="/ppt/slides/slide171.xml"/>
  <Override ContentType="application/vnd.openxmlformats-officedocument.presentationml.slide+xml" PartName="/ppt/slides/slide149.xml"/>
  <Override ContentType="application/vnd.openxmlformats-officedocument.presentationml.slide+xml" PartName="/ppt/slides/slide49.xml"/>
  <Override ContentType="application/vnd.openxmlformats-officedocument.presentationml.slide+xml" PartName="/ppt/slides/slide124.xml"/>
  <Override ContentType="application/vnd.openxmlformats-officedocument.presentationml.slide+xml" PartName="/ppt/slides/slide83.xml"/>
  <Override ContentType="application/vnd.openxmlformats-officedocument.presentationml.slide+xml" PartName="/ppt/slides/slide106.xml"/>
  <Override ContentType="application/vnd.openxmlformats-officedocument.presentationml.slide+xml" PartName="/ppt/slides/slide167.xml"/>
  <Override ContentType="application/vnd.openxmlformats-officedocument.presentationml.slide+xml" PartName="/ppt/slides/slide70.xml"/>
  <Override ContentType="application/vnd.openxmlformats-officedocument.presentationml.slide+xml" PartName="/ppt/slides/slide6.xml"/>
  <Override ContentType="application/vnd.openxmlformats-officedocument.presentationml.slide+xml" PartName="/ppt/slides/slide119.xml"/>
  <Override ContentType="application/vnd.openxmlformats-officedocument.presentationml.slide+xml" PartName="/ppt/slides/slide40.xml"/>
  <Override ContentType="application/vnd.openxmlformats-officedocument.presentationml.slide+xml" PartName="/ppt/slides/slide73.xml"/>
  <Override ContentType="application/vnd.openxmlformats-officedocument.presentationml.slide+xml" PartName="/ppt/slides/slide169.xml"/>
  <Override ContentType="application/vnd.openxmlformats-officedocument.presentationml.slide+xml" PartName="/ppt/slides/slide30.xml"/>
  <Override ContentType="application/vnd.openxmlformats-officedocument.presentationml.slide+xml" PartName="/ppt/slides/slide126.xml"/>
  <Override ContentType="application/vnd.openxmlformats-officedocument.presentationml.slide+xml" PartName="/ppt/slides/slide151.xml"/>
  <Override ContentType="application/vnd.openxmlformats-officedocument.presentationml.slide+xml" PartName="/ppt/slides/slide177.xml"/>
  <Override ContentType="application/vnd.openxmlformats-officedocument.presentationml.slide+xml" PartName="/ppt/slides/slide186.xml"/>
  <Override ContentType="application/vnd.openxmlformats-officedocument.presentationml.slide+xml" PartName="/ppt/slides/slide109.xml"/>
  <Override ContentType="application/vnd.openxmlformats-officedocument.presentationml.slide+xml" PartName="/ppt/slides/slide134.xml"/>
  <Override ContentType="application/vnd.openxmlformats-officedocument.presentationml.slide+xml" PartName="/ppt/slides/slide99.xml"/>
  <Override ContentType="application/vnd.openxmlformats-officedocument.presentationml.slide+xml" PartName="/ppt/slides/slide3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47.xml"/>
  <Override ContentType="application/vnd.openxmlformats-officedocument.presentationml.slide+xml" PartName="/ppt/slides/slide160.xml"/>
  <Override ContentType="application/vnd.openxmlformats-officedocument.presentationml.slide+xml" PartName="/ppt/slides/slide21.xml"/>
  <Override ContentType="application/vnd.openxmlformats-officedocument.presentationml.slide+xml" PartName="/ppt/slides/slide100.xml"/>
  <Override ContentType="application/vnd.openxmlformats-officedocument.presentationml.slide+xml" PartName="/ppt/slides/slide64.xml"/>
  <Override ContentType="application/vnd.openxmlformats-officedocument.presentationml.slide+xml" PartName="/ppt/slides/slide81.xml"/>
  <Override ContentType="application/vnd.openxmlformats-officedocument.presentationml.slide+xml" PartName="/ppt/slides/slide90.xml"/>
  <Override ContentType="application/vnd.openxmlformats-officedocument.presentationml.slide+xml" PartName="/ppt/slides/slide8.xml"/>
  <Override ContentType="application/vnd.openxmlformats-officedocument.presentationml.slide+xml" PartName="/ppt/slides/slide143.xml"/>
  <Override ContentType="application/vnd.openxmlformats-officedocument.presentationml.slide+xml" PartName="/ppt/slides/slide117.xml"/>
  <Override ContentType="application/vnd.openxmlformats-officedocument.presentationml.slide+xml" PartName="/ppt/slides/slide145.xml"/>
  <Override ContentType="application/vnd.openxmlformats-officedocument.presentationml.slide+xml" PartName="/ppt/slides/slide188.xml"/>
  <Override ContentType="application/vnd.openxmlformats-officedocument.presentationml.slide+xml" PartName="/ppt/slides/slide132.xml"/>
  <Override ContentType="application/vnd.openxmlformats-officedocument.presentationml.slide+xml" PartName="/ppt/slides/slide162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75.xml"/>
  <Override ContentType="application/vnd.openxmlformats-officedocument.presentationml.slide+xml" PartName="/ppt/slides/slide175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88.xml"/>
  <Override ContentType="application/vnd.openxmlformats-officedocument.presentationml.slide+xml" PartName="/ppt/slides/slide128.xml"/>
  <Override ContentType="application/vnd.openxmlformats-officedocument.presentationml.slide+xml" PartName="/ppt/slides/slide158.xml"/>
  <Override ContentType="application/vnd.openxmlformats-officedocument.presentationml.slide+xml" PartName="/ppt/slides/slide92.xml"/>
  <Override ContentType="application/vnd.openxmlformats-officedocument.presentationml.slide+xml" PartName="/ppt/slides/slide115.xml"/>
  <Override ContentType="application/vnd.openxmlformats-officedocument.presentationml.slide+xml" PartName="/ppt/slides/slide10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  <p:sldId id="432" r:id="rId183"/>
    <p:sldId id="433" r:id="rId184"/>
    <p:sldId id="434" r:id="rId185"/>
    <p:sldId id="435" r:id="rId186"/>
    <p:sldId id="436" r:id="rId187"/>
    <p:sldId id="437" r:id="rId188"/>
    <p:sldId id="438" r:id="rId189"/>
    <p:sldId id="439" r:id="rId190"/>
    <p:sldId id="440" r:id="rId191"/>
    <p:sldId id="441" r:id="rId192"/>
    <p:sldId id="442" r:id="rId193"/>
    <p:sldId id="443" r:id="rId194"/>
    <p:sldId id="444" r:id="rId195"/>
  </p:sldIdLst>
  <p:sldSz cy="6858000" cx="9144000"/>
  <p:notesSz cx="6735750" cy="98663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3107">
          <p15:clr>
            <a:srgbClr val="000000"/>
          </p15:clr>
        </p15:guide>
        <p15:guide id="2" pos="2121">
          <p15:clr>
            <a:srgbClr val="000000"/>
          </p15:clr>
        </p15:guide>
      </p15:notesGuideLst>
    </p:ext>
    <p:ext uri="GoogleSlidesCustomDataVersion2">
      <go:slidesCustomData xmlns:go="http://customooxmlschemas.google.com/" r:id="rId196" roundtripDataSignature="AMtx7mh2rXpnzol1dwXFTskwMuXO3eBy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AC220B7-88A6-4F3F-AF16-34466E6E62E6}">
  <a:tblStyle styleId="{8AC220B7-88A6-4F3F-AF16-34466E6E62E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07" orient="horz"/>
        <p:guide pos="2121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190" Type="http://schemas.openxmlformats.org/officeDocument/2006/relationships/slide" Target="slides/slide18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slide" Target="slides/slide38.xml"/><Relationship Id="rId194" Type="http://schemas.openxmlformats.org/officeDocument/2006/relationships/slide" Target="slides/slide188.xml"/><Relationship Id="rId43" Type="http://schemas.openxmlformats.org/officeDocument/2006/relationships/slide" Target="slides/slide37.xml"/><Relationship Id="rId193" Type="http://schemas.openxmlformats.org/officeDocument/2006/relationships/slide" Target="slides/slide187.xml"/><Relationship Id="rId46" Type="http://schemas.openxmlformats.org/officeDocument/2006/relationships/slide" Target="slides/slide40.xml"/><Relationship Id="rId192" Type="http://schemas.openxmlformats.org/officeDocument/2006/relationships/slide" Target="slides/slide186.xml"/><Relationship Id="rId45" Type="http://schemas.openxmlformats.org/officeDocument/2006/relationships/slide" Target="slides/slide39.xml"/><Relationship Id="rId191" Type="http://schemas.openxmlformats.org/officeDocument/2006/relationships/slide" Target="slides/slide185.xml"/><Relationship Id="rId48" Type="http://schemas.openxmlformats.org/officeDocument/2006/relationships/slide" Target="slides/slide42.xml"/><Relationship Id="rId187" Type="http://schemas.openxmlformats.org/officeDocument/2006/relationships/slide" Target="slides/slide181.xml"/><Relationship Id="rId47" Type="http://schemas.openxmlformats.org/officeDocument/2006/relationships/slide" Target="slides/slide41.xml"/><Relationship Id="rId186" Type="http://schemas.openxmlformats.org/officeDocument/2006/relationships/slide" Target="slides/slide180.xml"/><Relationship Id="rId185" Type="http://schemas.openxmlformats.org/officeDocument/2006/relationships/slide" Target="slides/slide179.xml"/><Relationship Id="rId49" Type="http://schemas.openxmlformats.org/officeDocument/2006/relationships/slide" Target="slides/slide43.xml"/><Relationship Id="rId184" Type="http://schemas.openxmlformats.org/officeDocument/2006/relationships/slide" Target="slides/slide178.xml"/><Relationship Id="rId189" Type="http://schemas.openxmlformats.org/officeDocument/2006/relationships/slide" Target="slides/slide183.xml"/><Relationship Id="rId188" Type="http://schemas.openxmlformats.org/officeDocument/2006/relationships/slide" Target="slides/slide18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183" Type="http://schemas.openxmlformats.org/officeDocument/2006/relationships/slide" Target="slides/slide177.xml"/><Relationship Id="rId32" Type="http://schemas.openxmlformats.org/officeDocument/2006/relationships/slide" Target="slides/slide26.xml"/><Relationship Id="rId182" Type="http://schemas.openxmlformats.org/officeDocument/2006/relationships/slide" Target="slides/slide176.xml"/><Relationship Id="rId35" Type="http://schemas.openxmlformats.org/officeDocument/2006/relationships/slide" Target="slides/slide29.xml"/><Relationship Id="rId181" Type="http://schemas.openxmlformats.org/officeDocument/2006/relationships/slide" Target="slides/slide175.xml"/><Relationship Id="rId34" Type="http://schemas.openxmlformats.org/officeDocument/2006/relationships/slide" Target="slides/slide28.xml"/><Relationship Id="rId180" Type="http://schemas.openxmlformats.org/officeDocument/2006/relationships/slide" Target="slides/slide174.xml"/><Relationship Id="rId37" Type="http://schemas.openxmlformats.org/officeDocument/2006/relationships/slide" Target="slides/slide31.xml"/><Relationship Id="rId176" Type="http://schemas.openxmlformats.org/officeDocument/2006/relationships/slide" Target="slides/slide170.xml"/><Relationship Id="rId36" Type="http://schemas.openxmlformats.org/officeDocument/2006/relationships/slide" Target="slides/slide30.xml"/><Relationship Id="rId175" Type="http://schemas.openxmlformats.org/officeDocument/2006/relationships/slide" Target="slides/slide169.xml"/><Relationship Id="rId39" Type="http://schemas.openxmlformats.org/officeDocument/2006/relationships/slide" Target="slides/slide33.xml"/><Relationship Id="rId174" Type="http://schemas.openxmlformats.org/officeDocument/2006/relationships/slide" Target="slides/slide168.xml"/><Relationship Id="rId38" Type="http://schemas.openxmlformats.org/officeDocument/2006/relationships/slide" Target="slides/slide32.xml"/><Relationship Id="rId173" Type="http://schemas.openxmlformats.org/officeDocument/2006/relationships/slide" Target="slides/slide167.xml"/><Relationship Id="rId179" Type="http://schemas.openxmlformats.org/officeDocument/2006/relationships/slide" Target="slides/slide173.xml"/><Relationship Id="rId178" Type="http://schemas.openxmlformats.org/officeDocument/2006/relationships/slide" Target="slides/slide172.xml"/><Relationship Id="rId177" Type="http://schemas.openxmlformats.org/officeDocument/2006/relationships/slide" Target="slides/slide171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96" Type="http://customschemas.google.com/relationships/presentationmetadata" Target="metadata"/><Relationship Id="rId16" Type="http://schemas.openxmlformats.org/officeDocument/2006/relationships/slide" Target="slides/slide10.xml"/><Relationship Id="rId195" Type="http://schemas.openxmlformats.org/officeDocument/2006/relationships/slide" Target="slides/slide189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84" Type="http://schemas.openxmlformats.org/officeDocument/2006/relationships/slide" Target="slides/slide78.xml"/><Relationship Id="rId83" Type="http://schemas.openxmlformats.org/officeDocument/2006/relationships/slide" Target="slides/slide77.xml"/><Relationship Id="rId86" Type="http://schemas.openxmlformats.org/officeDocument/2006/relationships/slide" Target="slides/slide80.xml"/><Relationship Id="rId85" Type="http://schemas.openxmlformats.org/officeDocument/2006/relationships/slide" Target="slides/slide79.xml"/><Relationship Id="rId88" Type="http://schemas.openxmlformats.org/officeDocument/2006/relationships/slide" Target="slides/slide82.xml"/><Relationship Id="rId150" Type="http://schemas.openxmlformats.org/officeDocument/2006/relationships/slide" Target="slides/slide144.xml"/><Relationship Id="rId87" Type="http://schemas.openxmlformats.org/officeDocument/2006/relationships/slide" Target="slides/slide81.xml"/><Relationship Id="rId89" Type="http://schemas.openxmlformats.org/officeDocument/2006/relationships/slide" Target="slides/slide83.xml"/><Relationship Id="rId80" Type="http://schemas.openxmlformats.org/officeDocument/2006/relationships/slide" Target="slides/slide74.xml"/><Relationship Id="rId82" Type="http://schemas.openxmlformats.org/officeDocument/2006/relationships/slide" Target="slides/slide76.xml"/><Relationship Id="rId81" Type="http://schemas.openxmlformats.org/officeDocument/2006/relationships/slide" Target="slides/slide7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149" Type="http://schemas.openxmlformats.org/officeDocument/2006/relationships/slide" Target="slides/slide143.xml"/><Relationship Id="rId4" Type="http://schemas.openxmlformats.org/officeDocument/2006/relationships/tableStyles" Target="tableStyles.xml"/><Relationship Id="rId148" Type="http://schemas.openxmlformats.org/officeDocument/2006/relationships/slide" Target="slides/slide142.xml"/><Relationship Id="rId9" Type="http://schemas.openxmlformats.org/officeDocument/2006/relationships/slide" Target="slides/slide3.xml"/><Relationship Id="rId143" Type="http://schemas.openxmlformats.org/officeDocument/2006/relationships/slide" Target="slides/slide137.xml"/><Relationship Id="rId142" Type="http://schemas.openxmlformats.org/officeDocument/2006/relationships/slide" Target="slides/slide136.xml"/><Relationship Id="rId141" Type="http://schemas.openxmlformats.org/officeDocument/2006/relationships/slide" Target="slides/slide135.xml"/><Relationship Id="rId140" Type="http://schemas.openxmlformats.org/officeDocument/2006/relationships/slide" Target="slides/slide134.xml"/><Relationship Id="rId5" Type="http://schemas.openxmlformats.org/officeDocument/2006/relationships/slideMaster" Target="slideMasters/slideMaster1.xml"/><Relationship Id="rId147" Type="http://schemas.openxmlformats.org/officeDocument/2006/relationships/slide" Target="slides/slide141.xml"/><Relationship Id="rId6" Type="http://schemas.openxmlformats.org/officeDocument/2006/relationships/notesMaster" Target="notesMasters/notesMaster1.xml"/><Relationship Id="rId146" Type="http://schemas.openxmlformats.org/officeDocument/2006/relationships/slide" Target="slides/slide140.xml"/><Relationship Id="rId7" Type="http://schemas.openxmlformats.org/officeDocument/2006/relationships/slide" Target="slides/slide1.xml"/><Relationship Id="rId145" Type="http://schemas.openxmlformats.org/officeDocument/2006/relationships/slide" Target="slides/slide139.xml"/><Relationship Id="rId8" Type="http://schemas.openxmlformats.org/officeDocument/2006/relationships/slide" Target="slides/slide2.xml"/><Relationship Id="rId144" Type="http://schemas.openxmlformats.org/officeDocument/2006/relationships/slide" Target="slides/slide138.xml"/><Relationship Id="rId73" Type="http://schemas.openxmlformats.org/officeDocument/2006/relationships/slide" Target="slides/slide67.xml"/><Relationship Id="rId72" Type="http://schemas.openxmlformats.org/officeDocument/2006/relationships/slide" Target="slides/slide66.xml"/><Relationship Id="rId75" Type="http://schemas.openxmlformats.org/officeDocument/2006/relationships/slide" Target="slides/slide69.xml"/><Relationship Id="rId74" Type="http://schemas.openxmlformats.org/officeDocument/2006/relationships/slide" Target="slides/slide68.xml"/><Relationship Id="rId77" Type="http://schemas.openxmlformats.org/officeDocument/2006/relationships/slide" Target="slides/slide71.xml"/><Relationship Id="rId76" Type="http://schemas.openxmlformats.org/officeDocument/2006/relationships/slide" Target="slides/slide70.xml"/><Relationship Id="rId79" Type="http://schemas.openxmlformats.org/officeDocument/2006/relationships/slide" Target="slides/slide73.xml"/><Relationship Id="rId78" Type="http://schemas.openxmlformats.org/officeDocument/2006/relationships/slide" Target="slides/slide72.xml"/><Relationship Id="rId71" Type="http://schemas.openxmlformats.org/officeDocument/2006/relationships/slide" Target="slides/slide65.xml"/><Relationship Id="rId70" Type="http://schemas.openxmlformats.org/officeDocument/2006/relationships/slide" Target="slides/slide64.xml"/><Relationship Id="rId139" Type="http://schemas.openxmlformats.org/officeDocument/2006/relationships/slide" Target="slides/slide133.xml"/><Relationship Id="rId138" Type="http://schemas.openxmlformats.org/officeDocument/2006/relationships/slide" Target="slides/slide132.xml"/><Relationship Id="rId137" Type="http://schemas.openxmlformats.org/officeDocument/2006/relationships/slide" Target="slides/slide131.xml"/><Relationship Id="rId132" Type="http://schemas.openxmlformats.org/officeDocument/2006/relationships/slide" Target="slides/slide126.xml"/><Relationship Id="rId131" Type="http://schemas.openxmlformats.org/officeDocument/2006/relationships/slide" Target="slides/slide125.xml"/><Relationship Id="rId130" Type="http://schemas.openxmlformats.org/officeDocument/2006/relationships/slide" Target="slides/slide124.xml"/><Relationship Id="rId136" Type="http://schemas.openxmlformats.org/officeDocument/2006/relationships/slide" Target="slides/slide130.xml"/><Relationship Id="rId135" Type="http://schemas.openxmlformats.org/officeDocument/2006/relationships/slide" Target="slides/slide129.xml"/><Relationship Id="rId134" Type="http://schemas.openxmlformats.org/officeDocument/2006/relationships/slide" Target="slides/slide128.xml"/><Relationship Id="rId133" Type="http://schemas.openxmlformats.org/officeDocument/2006/relationships/slide" Target="slides/slide127.xml"/><Relationship Id="rId62" Type="http://schemas.openxmlformats.org/officeDocument/2006/relationships/slide" Target="slides/slide56.xml"/><Relationship Id="rId61" Type="http://schemas.openxmlformats.org/officeDocument/2006/relationships/slide" Target="slides/slide55.xml"/><Relationship Id="rId64" Type="http://schemas.openxmlformats.org/officeDocument/2006/relationships/slide" Target="slides/slide58.xml"/><Relationship Id="rId63" Type="http://schemas.openxmlformats.org/officeDocument/2006/relationships/slide" Target="slides/slide57.xml"/><Relationship Id="rId66" Type="http://schemas.openxmlformats.org/officeDocument/2006/relationships/slide" Target="slides/slide60.xml"/><Relationship Id="rId172" Type="http://schemas.openxmlformats.org/officeDocument/2006/relationships/slide" Target="slides/slide166.xml"/><Relationship Id="rId65" Type="http://schemas.openxmlformats.org/officeDocument/2006/relationships/slide" Target="slides/slide59.xml"/><Relationship Id="rId171" Type="http://schemas.openxmlformats.org/officeDocument/2006/relationships/slide" Target="slides/slide165.xml"/><Relationship Id="rId68" Type="http://schemas.openxmlformats.org/officeDocument/2006/relationships/slide" Target="slides/slide62.xml"/><Relationship Id="rId170" Type="http://schemas.openxmlformats.org/officeDocument/2006/relationships/slide" Target="slides/slide164.xml"/><Relationship Id="rId67" Type="http://schemas.openxmlformats.org/officeDocument/2006/relationships/slide" Target="slides/slide61.xml"/><Relationship Id="rId60" Type="http://schemas.openxmlformats.org/officeDocument/2006/relationships/slide" Target="slides/slide54.xml"/><Relationship Id="rId165" Type="http://schemas.openxmlformats.org/officeDocument/2006/relationships/slide" Target="slides/slide159.xml"/><Relationship Id="rId69" Type="http://schemas.openxmlformats.org/officeDocument/2006/relationships/slide" Target="slides/slide63.xml"/><Relationship Id="rId164" Type="http://schemas.openxmlformats.org/officeDocument/2006/relationships/slide" Target="slides/slide158.xml"/><Relationship Id="rId163" Type="http://schemas.openxmlformats.org/officeDocument/2006/relationships/slide" Target="slides/slide157.xml"/><Relationship Id="rId162" Type="http://schemas.openxmlformats.org/officeDocument/2006/relationships/slide" Target="slides/slide156.xml"/><Relationship Id="rId169" Type="http://schemas.openxmlformats.org/officeDocument/2006/relationships/slide" Target="slides/slide163.xml"/><Relationship Id="rId168" Type="http://schemas.openxmlformats.org/officeDocument/2006/relationships/slide" Target="slides/slide162.xml"/><Relationship Id="rId167" Type="http://schemas.openxmlformats.org/officeDocument/2006/relationships/slide" Target="slides/slide161.xml"/><Relationship Id="rId166" Type="http://schemas.openxmlformats.org/officeDocument/2006/relationships/slide" Target="slides/slide160.xml"/><Relationship Id="rId51" Type="http://schemas.openxmlformats.org/officeDocument/2006/relationships/slide" Target="slides/slide45.xml"/><Relationship Id="rId50" Type="http://schemas.openxmlformats.org/officeDocument/2006/relationships/slide" Target="slides/slide44.xml"/><Relationship Id="rId53" Type="http://schemas.openxmlformats.org/officeDocument/2006/relationships/slide" Target="slides/slide47.xml"/><Relationship Id="rId52" Type="http://schemas.openxmlformats.org/officeDocument/2006/relationships/slide" Target="slides/slide46.xml"/><Relationship Id="rId55" Type="http://schemas.openxmlformats.org/officeDocument/2006/relationships/slide" Target="slides/slide49.xml"/><Relationship Id="rId161" Type="http://schemas.openxmlformats.org/officeDocument/2006/relationships/slide" Target="slides/slide155.xml"/><Relationship Id="rId54" Type="http://schemas.openxmlformats.org/officeDocument/2006/relationships/slide" Target="slides/slide48.xml"/><Relationship Id="rId160" Type="http://schemas.openxmlformats.org/officeDocument/2006/relationships/slide" Target="slides/slide154.xml"/><Relationship Id="rId57" Type="http://schemas.openxmlformats.org/officeDocument/2006/relationships/slide" Target="slides/slide51.xml"/><Relationship Id="rId56" Type="http://schemas.openxmlformats.org/officeDocument/2006/relationships/slide" Target="slides/slide50.xml"/><Relationship Id="rId159" Type="http://schemas.openxmlformats.org/officeDocument/2006/relationships/slide" Target="slides/slide153.xml"/><Relationship Id="rId59" Type="http://schemas.openxmlformats.org/officeDocument/2006/relationships/slide" Target="slides/slide53.xml"/><Relationship Id="rId154" Type="http://schemas.openxmlformats.org/officeDocument/2006/relationships/slide" Target="slides/slide148.xml"/><Relationship Id="rId58" Type="http://schemas.openxmlformats.org/officeDocument/2006/relationships/slide" Target="slides/slide52.xml"/><Relationship Id="rId153" Type="http://schemas.openxmlformats.org/officeDocument/2006/relationships/slide" Target="slides/slide147.xml"/><Relationship Id="rId152" Type="http://schemas.openxmlformats.org/officeDocument/2006/relationships/slide" Target="slides/slide146.xml"/><Relationship Id="rId151" Type="http://schemas.openxmlformats.org/officeDocument/2006/relationships/slide" Target="slides/slide145.xml"/><Relationship Id="rId158" Type="http://schemas.openxmlformats.org/officeDocument/2006/relationships/slide" Target="slides/slide152.xml"/><Relationship Id="rId157" Type="http://schemas.openxmlformats.org/officeDocument/2006/relationships/slide" Target="slides/slide151.xml"/><Relationship Id="rId156" Type="http://schemas.openxmlformats.org/officeDocument/2006/relationships/slide" Target="slides/slide150.xml"/><Relationship Id="rId155" Type="http://schemas.openxmlformats.org/officeDocument/2006/relationships/slide" Target="slides/slide149.xml"/><Relationship Id="rId107" Type="http://schemas.openxmlformats.org/officeDocument/2006/relationships/slide" Target="slides/slide101.xml"/><Relationship Id="rId106" Type="http://schemas.openxmlformats.org/officeDocument/2006/relationships/slide" Target="slides/slide100.xml"/><Relationship Id="rId105" Type="http://schemas.openxmlformats.org/officeDocument/2006/relationships/slide" Target="slides/slide99.xml"/><Relationship Id="rId104" Type="http://schemas.openxmlformats.org/officeDocument/2006/relationships/slide" Target="slides/slide98.xml"/><Relationship Id="rId109" Type="http://schemas.openxmlformats.org/officeDocument/2006/relationships/slide" Target="slides/slide103.xml"/><Relationship Id="rId108" Type="http://schemas.openxmlformats.org/officeDocument/2006/relationships/slide" Target="slides/slide102.xml"/><Relationship Id="rId103" Type="http://schemas.openxmlformats.org/officeDocument/2006/relationships/slide" Target="slides/slide97.xml"/><Relationship Id="rId102" Type="http://schemas.openxmlformats.org/officeDocument/2006/relationships/slide" Target="slides/slide96.xml"/><Relationship Id="rId101" Type="http://schemas.openxmlformats.org/officeDocument/2006/relationships/slide" Target="slides/slide95.xml"/><Relationship Id="rId100" Type="http://schemas.openxmlformats.org/officeDocument/2006/relationships/slide" Target="slides/slide94.xml"/><Relationship Id="rId129" Type="http://schemas.openxmlformats.org/officeDocument/2006/relationships/slide" Target="slides/slide123.xml"/><Relationship Id="rId128" Type="http://schemas.openxmlformats.org/officeDocument/2006/relationships/slide" Target="slides/slide122.xml"/><Relationship Id="rId127" Type="http://schemas.openxmlformats.org/officeDocument/2006/relationships/slide" Target="slides/slide121.xml"/><Relationship Id="rId126" Type="http://schemas.openxmlformats.org/officeDocument/2006/relationships/slide" Target="slides/slide120.xml"/><Relationship Id="rId121" Type="http://schemas.openxmlformats.org/officeDocument/2006/relationships/slide" Target="slides/slide115.xml"/><Relationship Id="rId120" Type="http://schemas.openxmlformats.org/officeDocument/2006/relationships/slide" Target="slides/slide114.xml"/><Relationship Id="rId125" Type="http://schemas.openxmlformats.org/officeDocument/2006/relationships/slide" Target="slides/slide119.xml"/><Relationship Id="rId124" Type="http://schemas.openxmlformats.org/officeDocument/2006/relationships/slide" Target="slides/slide118.xml"/><Relationship Id="rId123" Type="http://schemas.openxmlformats.org/officeDocument/2006/relationships/slide" Target="slides/slide117.xml"/><Relationship Id="rId122" Type="http://schemas.openxmlformats.org/officeDocument/2006/relationships/slide" Target="slides/slide116.xml"/><Relationship Id="rId95" Type="http://schemas.openxmlformats.org/officeDocument/2006/relationships/slide" Target="slides/slide89.xml"/><Relationship Id="rId94" Type="http://schemas.openxmlformats.org/officeDocument/2006/relationships/slide" Target="slides/slide88.xml"/><Relationship Id="rId97" Type="http://schemas.openxmlformats.org/officeDocument/2006/relationships/slide" Target="slides/slide91.xml"/><Relationship Id="rId96" Type="http://schemas.openxmlformats.org/officeDocument/2006/relationships/slide" Target="slides/slide90.xml"/><Relationship Id="rId99" Type="http://schemas.openxmlformats.org/officeDocument/2006/relationships/slide" Target="slides/slide93.xml"/><Relationship Id="rId98" Type="http://schemas.openxmlformats.org/officeDocument/2006/relationships/slide" Target="slides/slide92.xml"/><Relationship Id="rId91" Type="http://schemas.openxmlformats.org/officeDocument/2006/relationships/slide" Target="slides/slide85.xml"/><Relationship Id="rId90" Type="http://schemas.openxmlformats.org/officeDocument/2006/relationships/slide" Target="slides/slide84.xml"/><Relationship Id="rId93" Type="http://schemas.openxmlformats.org/officeDocument/2006/relationships/slide" Target="slides/slide87.xml"/><Relationship Id="rId92" Type="http://schemas.openxmlformats.org/officeDocument/2006/relationships/slide" Target="slides/slide86.xml"/><Relationship Id="rId118" Type="http://schemas.openxmlformats.org/officeDocument/2006/relationships/slide" Target="slides/slide112.xml"/><Relationship Id="rId117" Type="http://schemas.openxmlformats.org/officeDocument/2006/relationships/slide" Target="slides/slide111.xml"/><Relationship Id="rId116" Type="http://schemas.openxmlformats.org/officeDocument/2006/relationships/slide" Target="slides/slide110.xml"/><Relationship Id="rId115" Type="http://schemas.openxmlformats.org/officeDocument/2006/relationships/slide" Target="slides/slide109.xml"/><Relationship Id="rId119" Type="http://schemas.openxmlformats.org/officeDocument/2006/relationships/slide" Target="slides/slide113.xml"/><Relationship Id="rId110" Type="http://schemas.openxmlformats.org/officeDocument/2006/relationships/slide" Target="slides/slide104.xml"/><Relationship Id="rId114" Type="http://schemas.openxmlformats.org/officeDocument/2006/relationships/slide" Target="slides/slide108.xml"/><Relationship Id="rId113" Type="http://schemas.openxmlformats.org/officeDocument/2006/relationships/slide" Target="slides/slide107.xml"/><Relationship Id="rId112" Type="http://schemas.openxmlformats.org/officeDocument/2006/relationships/slide" Target="slides/slide106.xml"/><Relationship Id="rId111" Type="http://schemas.openxmlformats.org/officeDocument/2006/relationships/slide" Target="slides/slide105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10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3" name="Google Shape;693;p10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7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10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9" name="Google Shape;699;p10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3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10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5" name="Google Shape;705;p10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10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1" name="Google Shape;711;p10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5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10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7" name="Google Shape;717;p10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10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3" name="Google Shape;723;p10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7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10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9" name="Google Shape;729;p10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3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p10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5" name="Google Shape;735;p10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9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Google Shape;740;p10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1" name="Google Shape;741;p10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5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10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7" name="Google Shape;747;p10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11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3" name="Google Shape;753;p11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7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p11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9" name="Google Shape;759;p11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3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p11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5" name="Google Shape;765;p11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9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11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1" name="Google Shape;771;p11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5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p11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7" name="Google Shape;777;p11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1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3" name="Google Shape;783;p11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7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p11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9" name="Google Shape;789;p11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3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Google Shape;794;p11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5" name="Google Shape;795;p11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9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11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1" name="Google Shape;801;p11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5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11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7" name="Google Shape;807;p11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" name="Google Shape;812;p12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3" name="Google Shape;813;p12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7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Google Shape;818;p12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9" name="Google Shape;819;p12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3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p12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5" name="Google Shape;825;p12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9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Google Shape;830;p12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1" name="Google Shape;831;p12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5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Google Shape;836;p12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7" name="Google Shape;837;p12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12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3" name="Google Shape;843;p12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7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Google Shape;848;p12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9" name="Google Shape;849;p12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3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12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5" name="Google Shape;855;p12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2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1" name="Google Shape;861;p12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5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Google Shape;866;p12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7" name="Google Shape;867;p12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p13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3" name="Google Shape;873;p13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7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" name="Google Shape;878;p13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9" name="Google Shape;879;p13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3" name="Shape 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" name="Google Shape;884;p13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5" name="Google Shape;885;p13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9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13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1" name="Google Shape;891;p13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3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7" name="Google Shape;897;p13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p13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3" name="Google Shape;903;p13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3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9" name="Google Shape;909;p13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3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Google Shape;914;p13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5" name="Google Shape;915;p13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3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1" name="Google Shape;921;p13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5" name="Shape 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" name="Google Shape;926;p13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7" name="Google Shape;927;p13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1" name="Shape 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" name="Google Shape;932;p14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3" name="Google Shape;933;p14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7" name="Shape 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8" name="Google Shape;938;p14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9" name="Google Shape;939;p14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3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Google Shape;944;p14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5" name="Google Shape;945;p14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4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1" name="Google Shape;951;p14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5" name="Shape 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Google Shape;956;p14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7" name="Google Shape;957;p14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4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3" name="Google Shape;963;p14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4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9" name="Google Shape;969;p14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3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" name="Google Shape;974;p14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5" name="Google Shape;975;p14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9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Google Shape;980;p14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1" name="Google Shape;981;p14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5" name="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Google Shape;986;p14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7" name="Google Shape;987;p14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1" name="Shape 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" name="Google Shape;992;p15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3" name="Google Shape;993;p15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7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Google Shape;998;p15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9" name="Google Shape;999;p15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3" name="Shape 10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" name="Google Shape;1004;p15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5" name="Google Shape;1005;p15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9" name="Shape 1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15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1" name="Google Shape;1011;p15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5" name="Shape 1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" name="Google Shape;1016;p15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7" name="Google Shape;1017;p15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5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3" name="Google Shape;1023;p15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7" name="Shape 1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Google Shape;1028;p15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9" name="Google Shape;1029;p15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3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Google Shape;1034;p15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5" name="Google Shape;1035;p15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9" name="Shape 10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Google Shape;1040;p15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1" name="Google Shape;1041;p15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5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Google Shape;1046;p15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7" name="Google Shape;1047;p15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Google Shape;1052;p16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3" name="Google Shape;1053;p16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7" name="Shape 10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Google Shape;1058;p16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9" name="Google Shape;1059;p16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3" name="Shape 1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1064;p16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5" name="Google Shape;1065;p16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6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1" name="Google Shape;1071;p16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5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p16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7" name="Google Shape;1077;p16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p16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3" name="Google Shape;1083;p16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7" name="Shape 10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1088;p16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9" name="Google Shape;1089;p16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3" name="Shape 10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1094;p16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5" name="Google Shape;1095;p16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9" name="Shape 10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1100;p16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1" name="Google Shape;1101;p16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5" name="Shape 1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Google Shape;1106;p16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7" name="Google Shape;1107;p16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1" name="Shape 1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Google Shape;1112;p17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3" name="Google Shape;1113;p17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7" name="Shape 1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Google Shape;1118;p17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9" name="Google Shape;1119;p17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3" name="Shape 1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Google Shape;1124;p17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5" name="Google Shape;1125;p17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9" name="Shape 1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Google Shape;1130;p17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1" name="Google Shape;1131;p17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5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Google Shape;1136;p17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7" name="Google Shape;1137;p17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p17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3" name="Google Shape;1143;p17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7" name="Shape 1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Google Shape;1148;p17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9" name="Google Shape;1149;p17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7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5" name="Google Shape;1155;p17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9" name="Shape 1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Google Shape;1160;p17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1" name="Google Shape;1161;p17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7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7" name="Google Shape;1167;p17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8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3" name="Google Shape;1173;p18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8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9" name="Google Shape;1179;p18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8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5" name="Google Shape;1185;p18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9" name="Shape 1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" name="Google Shape;1190;p18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1" name="Google Shape;1191;p18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5" name="Shape 1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" name="Google Shape;1196;p18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7" name="Google Shape;1197;p18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" name="Google Shape;1202;p18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3" name="Google Shape;1203;p18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7" name="Shape 1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Google Shape;1208;p18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9" name="Google Shape;1209;p18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3" name="Shape 1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" name="Google Shape;1214;p18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5" name="Google Shape;1215;p18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9" name="Shape 1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" name="Google Shape;1220;p18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1" name="Google Shape;1221;p18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5" name="Shape 1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6" name="Google Shape;1226;p18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7" name="Google Shape;1227;p18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2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2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2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3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3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3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3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3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3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3" name="Google Shape;293;p3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35:notes"/>
          <p:cNvSpPr txBox="1"/>
          <p:nvPr>
            <p:ph idx="12" type="sldNum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0" name="Google Shape;300;p3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36:notes"/>
          <p:cNvSpPr txBox="1"/>
          <p:nvPr>
            <p:ph idx="12" type="sldNum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9" name="Google Shape;309;p3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37:notes"/>
          <p:cNvSpPr txBox="1"/>
          <p:nvPr>
            <p:ph idx="12" type="sldNum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3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3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2" name="Google Shape;322;p3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9:notes"/>
          <p:cNvSpPr txBox="1"/>
          <p:nvPr>
            <p:ph idx="12" type="sldNum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4:notes"/>
          <p:cNvSpPr txBox="1"/>
          <p:nvPr>
            <p:ph idx="12" type="sldNum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4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9" name="Google Shape;329;p4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40:notes"/>
          <p:cNvSpPr txBox="1"/>
          <p:nvPr>
            <p:ph idx="12" type="sldNum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8" name="Google Shape;338;p4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41:notes"/>
          <p:cNvSpPr txBox="1"/>
          <p:nvPr>
            <p:ph idx="12" type="sldNum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4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4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4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4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4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4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4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4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4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4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4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4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4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4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4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4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 txBox="1"/>
          <p:nvPr>
            <p:ph idx="12" type="sldNum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5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" name="Google Shape;393;p5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5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5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5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5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5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5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5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5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5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5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5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5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5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5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5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5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5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5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6:notes"/>
          <p:cNvSpPr txBox="1"/>
          <p:nvPr>
            <p:ph idx="12" type="sldNum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6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3" name="Google Shape;453;p6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6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9" name="Google Shape;459;p6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6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6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6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6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6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6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6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p6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6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6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6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p6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6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6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6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6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7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7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7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7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p7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7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5" name="Google Shape;525;p7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7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7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7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7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7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7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7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p7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p7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7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7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9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p7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1" name="Google Shape;561;p7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5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7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7" name="Google Shape;567;p7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8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p8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8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8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8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5" name="Google Shape;585;p8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8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1" name="Google Shape;591;p8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5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p8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7" name="Google Shape;597;p8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8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8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7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p8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p8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3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8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5" name="Google Shape;615;p8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9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p8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1" name="Google Shape;621;p8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5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p8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7" name="Google Shape;627;p8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90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3" name="Google Shape;633;p90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7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p91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9" name="Google Shape;639;p91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92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5" name="Google Shape;645;p92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9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p93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1" name="Google Shape;651;p93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5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p94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7" name="Google Shape;657;p94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p95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3" name="Google Shape;663;p95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7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p96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9" name="Google Shape;669;p96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3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p97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5" name="Google Shape;675;p97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9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p98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1" name="Google Shape;681;p98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5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p99:notes"/>
          <p:cNvSpPr txBox="1"/>
          <p:nvPr>
            <p:ph idx="1" type="body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7" name="Google Shape;687;p99:notes"/>
          <p:cNvSpPr/>
          <p:nvPr>
            <p:ph idx="2" type="sldImg"/>
          </p:nvPr>
        </p:nvSpPr>
        <p:spPr>
          <a:xfrm>
            <a:off x="901700" y="739775"/>
            <a:ext cx="493236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9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9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9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9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00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0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0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1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1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0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0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物件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9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9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9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9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章節標題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9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9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9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9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項物件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9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9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9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對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9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9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9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9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9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內容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9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9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9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圖片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9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9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9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9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9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9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9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0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0.xml"/></Relationships>
</file>

<file path=ppt/slides/_rels/slide10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1.xml"/></Relationships>
</file>

<file path=ppt/slides/_rels/slide10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2.xml"/></Relationships>
</file>

<file path=ppt/slides/_rels/slide10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3.xml"/></Relationships>
</file>

<file path=ppt/slides/_rels/slide10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4.xml"/></Relationships>
</file>

<file path=ppt/slides/_rels/slide10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5.xml"/></Relationships>
</file>

<file path=ppt/slides/_rels/slide10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6.xml"/></Relationships>
</file>

<file path=ppt/slides/_rels/slide10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7.xml"/></Relationships>
</file>

<file path=ppt/slides/_rels/slide10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8.xml"/></Relationships>
</file>

<file path=ppt/slides/_rels/slide10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9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0.xml"/></Relationships>
</file>

<file path=ppt/slides/_rels/slide1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1.xml"/></Relationships>
</file>

<file path=ppt/slides/_rels/slide1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2.xml"/></Relationships>
</file>

<file path=ppt/slides/_rels/slide1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3.xml"/></Relationships>
</file>

<file path=ppt/slides/_rels/slide1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4.xml"/></Relationships>
</file>

<file path=ppt/slides/_rels/slide1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5.xml"/></Relationships>
</file>

<file path=ppt/slides/_rels/slide1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6.xml"/></Relationships>
</file>

<file path=ppt/slides/_rels/slide1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7.xml"/></Relationships>
</file>

<file path=ppt/slides/_rels/slide1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8.xml"/></Relationships>
</file>

<file path=ppt/slides/_rels/slide1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9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0.xml"/></Relationships>
</file>

<file path=ppt/slides/_rels/slide1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1.xml"/></Relationships>
</file>

<file path=ppt/slides/_rels/slide1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2.xml"/></Relationships>
</file>

<file path=ppt/slides/_rels/slide1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3.xml"/></Relationships>
</file>

<file path=ppt/slides/_rels/slide1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4.xml"/></Relationships>
</file>

<file path=ppt/slides/_rels/slide1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5.xml"/></Relationships>
</file>

<file path=ppt/slides/_rels/slide1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6.xml"/></Relationships>
</file>

<file path=ppt/slides/_rels/slide1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7.xml"/></Relationships>
</file>

<file path=ppt/slides/_rels/slide1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8.xml"/></Relationships>
</file>

<file path=ppt/slides/_rels/slide1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9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0.xml"/></Relationships>
</file>

<file path=ppt/slides/_rels/slide1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1.xml"/></Relationships>
</file>

<file path=ppt/slides/_rels/slide1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2.xml"/></Relationships>
</file>

<file path=ppt/slides/_rels/slide1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3.xml"/></Relationships>
</file>

<file path=ppt/slides/_rels/slide1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4.xml"/></Relationships>
</file>

<file path=ppt/slides/_rels/slide1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5.xml"/></Relationships>
</file>

<file path=ppt/slides/_rels/slide1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6.xml"/></Relationships>
</file>

<file path=ppt/slides/_rels/slide1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7.xml"/></Relationships>
</file>

<file path=ppt/slides/_rels/slide1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8.xml"/></Relationships>
</file>

<file path=ppt/slides/_rels/slide1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9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0.xml"/></Relationships>
</file>

<file path=ppt/slides/_rels/slide1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1.xml"/></Relationships>
</file>

<file path=ppt/slides/_rels/slide1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2.xml"/></Relationships>
</file>

<file path=ppt/slides/_rels/slide1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3.xml"/></Relationships>
</file>

<file path=ppt/slides/_rels/slide1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4.xml"/></Relationships>
</file>

<file path=ppt/slides/_rels/slide1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5.xml"/></Relationships>
</file>

<file path=ppt/slides/_rels/slide1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6.xml"/></Relationships>
</file>

<file path=ppt/slides/_rels/slide1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7.xml"/></Relationships>
</file>

<file path=ppt/slides/_rels/slide1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8.xml"/></Relationships>
</file>

<file path=ppt/slides/_rels/slide1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9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0.xml"/></Relationships>
</file>

<file path=ppt/slides/_rels/slide1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1.xml"/></Relationships>
</file>

<file path=ppt/slides/_rels/slide1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2.xml"/></Relationships>
</file>

<file path=ppt/slides/_rels/slide1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3.xml"/></Relationships>
</file>

<file path=ppt/slides/_rels/slide1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4.xml"/></Relationships>
</file>

<file path=ppt/slides/_rels/slide1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5.xml"/></Relationships>
</file>

<file path=ppt/slides/_rels/slide1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6.xml"/></Relationships>
</file>

<file path=ppt/slides/_rels/slide1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7.xml"/></Relationships>
</file>

<file path=ppt/slides/_rels/slide1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8.xml"/></Relationships>
</file>

<file path=ppt/slides/_rels/slide1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9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0.xml"/></Relationships>
</file>

<file path=ppt/slides/_rels/slide1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1.xml"/></Relationships>
</file>

<file path=ppt/slides/_rels/slide1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2.xml"/></Relationships>
</file>

<file path=ppt/slides/_rels/slide1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3.xml"/></Relationships>
</file>

<file path=ppt/slides/_rels/slide1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4.xml"/></Relationships>
</file>

<file path=ppt/slides/_rels/slide1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5.xml"/></Relationships>
</file>

<file path=ppt/slides/_rels/slide1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6.xml"/></Relationships>
</file>

<file path=ppt/slides/_rels/slide1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7.xml"/></Relationships>
</file>

<file path=ppt/slides/_rels/slide16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8.xml"/></Relationships>
</file>

<file path=ppt/slides/_rels/slide16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9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7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0.xml"/></Relationships>
</file>

<file path=ppt/slides/_rels/slide17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1.xml"/></Relationships>
</file>

<file path=ppt/slides/_rels/slide17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2.xml"/></Relationships>
</file>

<file path=ppt/slides/_rels/slide17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3.xml"/></Relationships>
</file>

<file path=ppt/slides/_rels/slide17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4.xml"/></Relationships>
</file>

<file path=ppt/slides/_rels/slide17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5.xml"/></Relationships>
</file>

<file path=ppt/slides/_rels/slide17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6.xml"/></Relationships>
</file>

<file path=ppt/slides/_rels/slide17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7.xml"/></Relationships>
</file>

<file path=ppt/slides/_rels/slide17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8.xml"/></Relationships>
</file>

<file path=ppt/slides/_rels/slide17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9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8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0.xml"/></Relationships>
</file>

<file path=ppt/slides/_rels/slide18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1.xml"/></Relationships>
</file>

<file path=ppt/slides/_rels/slide18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2.xml"/></Relationships>
</file>

<file path=ppt/slides/_rels/slide18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3.xml"/></Relationships>
</file>

<file path=ppt/slides/_rels/slide18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4.xml"/></Relationships>
</file>

<file path=ppt/slides/_rels/slide18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5.xml"/></Relationships>
</file>

<file path=ppt/slides/_rels/slide18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6.xml"/></Relationships>
</file>

<file path=ppt/slides/_rels/slide18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7.xml"/></Relationships>
</file>

<file path=ppt/slides/_rels/slide18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8.xml"/></Relationships>
</file>

<file path=ppt/slides/_rels/slide18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9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6.xml"/></Relationships>
</file>

<file path=ppt/slides/_rels/slide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7.xml"/></Relationships>
</file>

<file path=ppt/slides/_rels/slide6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8.xml"/></Relationships>
</file>

<file path=ppt/slides/_rels/slide6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9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0.xml"/></Relationships>
</file>

<file path=ppt/slides/_rels/slide7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1.xml"/></Relationships>
</file>

<file path=ppt/slides/_rels/slide7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2.xml"/></Relationships>
</file>

<file path=ppt/slides/_rels/slide7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3.xml"/></Relationships>
</file>

<file path=ppt/slides/_rels/slide7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4.xml"/></Relationships>
</file>

<file path=ppt/slides/_rels/slide7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5.xml"/></Relationships>
</file>

<file path=ppt/slides/_rels/slide7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6.xml"/></Relationships>
</file>

<file path=ppt/slides/_rels/slide7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7.xml"/></Relationships>
</file>

<file path=ppt/slides/_rels/slide7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8.xml"/></Relationships>
</file>

<file path=ppt/slides/_rels/slide7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9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8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0.xml"/></Relationships>
</file>

<file path=ppt/slides/_rels/slide8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1.xml"/></Relationships>
</file>

<file path=ppt/slides/_rels/slide8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2.xml"/></Relationships>
</file>

<file path=ppt/slides/_rels/slide8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3.xml"/></Relationships>
</file>

<file path=ppt/slides/_rels/slide8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4.xml"/></Relationships>
</file>

<file path=ppt/slides/_rels/slide8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5.xml"/></Relationships>
</file>

<file path=ppt/slides/_rels/slide8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6.xml"/></Relationships>
</file>

<file path=ppt/slides/_rels/slide8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7.xml"/></Relationships>
</file>

<file path=ppt/slides/_rels/slide8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8.xml"/></Relationships>
</file>

<file path=ppt/slides/_rels/slide8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9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9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0.xml"/></Relationships>
</file>

<file path=ppt/slides/_rels/slide9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1.xml"/></Relationships>
</file>

<file path=ppt/slides/_rels/slide9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2.xml"/></Relationships>
</file>

<file path=ppt/slides/_rels/slide9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3.xml"/></Relationships>
</file>

<file path=ppt/slides/_rels/slide9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4.xml"/></Relationships>
</file>

<file path=ppt/slides/_rels/slide9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5.xml"/></Relationships>
</file>

<file path=ppt/slides/_rels/slide9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6.xml"/></Relationships>
</file>

<file path=ppt/slides/_rels/slide9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7.xml"/></Relationships>
</file>

<file path=ppt/slides/_rels/slide9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8.xml"/></Relationships>
</file>

<file path=ppt/slides/_rels/slide9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6000"/>
              <a:buFont typeface="Calibri"/>
              <a:buNone/>
            </a:pPr>
            <a:r>
              <a:rPr b="1" lang="en-US" sz="6000">
                <a:solidFill>
                  <a:srgbClr val="00B0F0"/>
                </a:solidFill>
              </a:rPr>
              <a:t>羅馬拼音教學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None/>
            </a:pPr>
            <a:r>
              <a:rPr lang="en-US">
                <a:solidFill>
                  <a:srgbClr val="7030A0"/>
                </a:solidFill>
              </a:rPr>
              <a:t>設計者：史新健</a:t>
            </a:r>
            <a:endParaRPr>
              <a:solidFill>
                <a:srgbClr val="7030A0"/>
              </a:solidFill>
            </a:endParaRPr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rgbClr val="7030A0"/>
              </a:buClr>
              <a:buSzPts val="3200"/>
              <a:buNone/>
            </a:pPr>
            <a:r>
              <a:rPr lang="en-US">
                <a:solidFill>
                  <a:srgbClr val="7030A0"/>
                </a:solidFill>
              </a:rPr>
              <a:t>教學者：鄒雅雯</a:t>
            </a:r>
            <a:endParaRPr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/>
          <p:nvPr>
            <p:ph type="ctrTitle"/>
          </p:nvPr>
        </p:nvSpPr>
        <p:spPr>
          <a:xfrm>
            <a:off x="683568" y="28529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e</a:t>
            </a:r>
            <a:endParaRPr sz="9600"/>
          </a:p>
        </p:txBody>
      </p:sp>
      <p:sp>
        <p:nvSpPr>
          <p:cNvPr id="146" name="Google Shape;146;p10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羅馬符號27-4</a:t>
            </a:r>
            <a:endParaRPr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4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p100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vi</a:t>
            </a:r>
            <a:endParaRPr sz="9600"/>
          </a:p>
        </p:txBody>
      </p:sp>
      <p:sp>
        <p:nvSpPr>
          <p:cNvPr id="696" name="Google Shape;696;p100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拼音練習：子音+單母音v/5-2</a:t>
            </a:r>
            <a:endParaRPr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0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101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vu</a:t>
            </a:r>
            <a:endParaRPr sz="9600"/>
          </a:p>
        </p:txBody>
      </p:sp>
      <p:sp>
        <p:nvSpPr>
          <p:cNvPr id="702" name="Google Shape;702;p101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拼音練習：子音+單母音v/5-3</a:t>
            </a:r>
            <a:endParaRPr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6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Google Shape;707;p102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ve</a:t>
            </a:r>
            <a:endParaRPr sz="9600"/>
          </a:p>
        </p:txBody>
      </p:sp>
      <p:sp>
        <p:nvSpPr>
          <p:cNvPr id="708" name="Google Shape;708;p102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拼音練習：子音+單母音v/5-4</a:t>
            </a:r>
            <a:endParaRPr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2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Google Shape;713;p103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vo</a:t>
            </a:r>
            <a:endParaRPr sz="9600"/>
          </a:p>
        </p:txBody>
      </p:sp>
      <p:sp>
        <p:nvSpPr>
          <p:cNvPr id="714" name="Google Shape;714;p103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拼音練習：子音+單母音v/5-5</a:t>
            </a:r>
            <a:endParaRPr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8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104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za</a:t>
            </a:r>
            <a:endParaRPr sz="9600"/>
          </a:p>
        </p:txBody>
      </p:sp>
      <p:sp>
        <p:nvSpPr>
          <p:cNvPr id="720" name="Google Shape;720;p104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拼音練習：子音+單母音z/5-1</a:t>
            </a:r>
            <a:endParaRPr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4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p105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zi</a:t>
            </a:r>
            <a:endParaRPr sz="9600"/>
          </a:p>
        </p:txBody>
      </p:sp>
      <p:sp>
        <p:nvSpPr>
          <p:cNvPr id="726" name="Google Shape;726;p105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拼音練習：子音+單母音z/5-2</a:t>
            </a:r>
            <a:endParaRPr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0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Google Shape;731;p106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zu</a:t>
            </a:r>
            <a:endParaRPr sz="9600"/>
          </a:p>
        </p:txBody>
      </p:sp>
      <p:sp>
        <p:nvSpPr>
          <p:cNvPr id="732" name="Google Shape;732;p106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拼音練習：子音+單母音z/5-3</a:t>
            </a:r>
            <a:endParaRPr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6" name="Shape 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Google Shape;737;p107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ze</a:t>
            </a:r>
            <a:endParaRPr sz="9600"/>
          </a:p>
        </p:txBody>
      </p:sp>
      <p:sp>
        <p:nvSpPr>
          <p:cNvPr id="738" name="Google Shape;738;p107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拼音練習：子音+單母音z/5-4</a:t>
            </a:r>
            <a:endParaRPr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2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p108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zo</a:t>
            </a:r>
            <a:endParaRPr sz="9600"/>
          </a:p>
        </p:txBody>
      </p:sp>
      <p:sp>
        <p:nvSpPr>
          <p:cNvPr id="744" name="Google Shape;744;p108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拼音練習：子音+單母音z/5-5</a:t>
            </a:r>
            <a:endParaRPr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8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p109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nga</a:t>
            </a:r>
            <a:endParaRPr sz="9600"/>
          </a:p>
        </p:txBody>
      </p:sp>
      <p:sp>
        <p:nvSpPr>
          <p:cNvPr id="750" name="Google Shape;750;p109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拼音練習：子音+單母音ng/5-1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"/>
          <p:cNvSpPr txBox="1"/>
          <p:nvPr>
            <p:ph type="ctrTitle"/>
          </p:nvPr>
        </p:nvSpPr>
        <p:spPr>
          <a:xfrm>
            <a:off x="683568" y="28529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o</a:t>
            </a:r>
            <a:endParaRPr sz="9600"/>
          </a:p>
        </p:txBody>
      </p:sp>
      <p:sp>
        <p:nvSpPr>
          <p:cNvPr id="152" name="Google Shape;152;p11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羅馬符號27-5</a:t>
            </a:r>
            <a:endParaRPr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p110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ngi</a:t>
            </a:r>
            <a:endParaRPr sz="9600"/>
          </a:p>
        </p:txBody>
      </p:sp>
      <p:sp>
        <p:nvSpPr>
          <p:cNvPr id="756" name="Google Shape;756;p110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拼音練習：子音+單母音ng/5-2</a:t>
            </a:r>
            <a:endParaRPr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11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ngu</a:t>
            </a:r>
            <a:endParaRPr sz="9600"/>
          </a:p>
        </p:txBody>
      </p:sp>
      <p:sp>
        <p:nvSpPr>
          <p:cNvPr id="762" name="Google Shape;762;p111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拼音練習：子音+單母音ng/5-3</a:t>
            </a:r>
            <a:endParaRPr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6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p112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nge</a:t>
            </a:r>
            <a:endParaRPr sz="9600"/>
          </a:p>
        </p:txBody>
      </p:sp>
      <p:sp>
        <p:nvSpPr>
          <p:cNvPr id="768" name="Google Shape;768;p112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拼音練習：子音+單母音ng/5-4</a:t>
            </a:r>
            <a:endParaRPr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2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Google Shape;773;p113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ngo</a:t>
            </a:r>
            <a:endParaRPr sz="9600"/>
          </a:p>
        </p:txBody>
      </p:sp>
      <p:sp>
        <p:nvSpPr>
          <p:cNvPr id="774" name="Google Shape;774;p113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拼音練習：子音+單母音ng/5-5</a:t>
            </a:r>
            <a:endParaRPr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8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11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>
                <a:solidFill>
                  <a:srgbClr val="FF0000"/>
                </a:solidFill>
              </a:rPr>
              <a:t>拼音練習：子音+雙母音</a:t>
            </a:r>
            <a:endParaRPr/>
          </a:p>
        </p:txBody>
      </p:sp>
      <p:sp>
        <p:nvSpPr>
          <p:cNvPr id="780" name="Google Shape;780;p11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4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115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bai</a:t>
            </a:r>
            <a:endParaRPr sz="9600"/>
          </a:p>
        </p:txBody>
      </p:sp>
      <p:sp>
        <p:nvSpPr>
          <p:cNvPr id="786" name="Google Shape;786;p115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拼音練習：子音+雙母音b/6-1</a:t>
            </a:r>
            <a:endParaRPr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16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bia</a:t>
            </a:r>
            <a:endParaRPr sz="9600"/>
          </a:p>
        </p:txBody>
      </p:sp>
      <p:sp>
        <p:nvSpPr>
          <p:cNvPr id="792" name="Google Shape;792;p116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拼音練習：子音+雙母音c/7-2</a:t>
            </a:r>
            <a:endParaRPr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6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p117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bui</a:t>
            </a:r>
            <a:endParaRPr sz="9600"/>
          </a:p>
        </p:txBody>
      </p:sp>
      <p:sp>
        <p:nvSpPr>
          <p:cNvPr id="798" name="Google Shape;798;p117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拼音練習：子音+雙母音b/6-3</a:t>
            </a:r>
            <a:endParaRPr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2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118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biu</a:t>
            </a:r>
            <a:endParaRPr sz="9600"/>
          </a:p>
        </p:txBody>
      </p:sp>
      <p:sp>
        <p:nvSpPr>
          <p:cNvPr id="804" name="Google Shape;804;p118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拼音練習：子音+雙母音b/6-4</a:t>
            </a:r>
            <a:endParaRPr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8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p119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bau</a:t>
            </a:r>
            <a:endParaRPr sz="9600"/>
          </a:p>
        </p:txBody>
      </p:sp>
      <p:sp>
        <p:nvSpPr>
          <p:cNvPr id="810" name="Google Shape;810;p119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拼音練習：子音+雙母音b/6-5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2"/>
          <p:cNvSpPr txBox="1"/>
          <p:nvPr>
            <p:ph type="ctrTitle"/>
          </p:nvPr>
        </p:nvSpPr>
        <p:spPr>
          <a:xfrm>
            <a:off x="683568" y="28529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ai</a:t>
            </a:r>
            <a:endParaRPr sz="9600"/>
          </a:p>
        </p:txBody>
      </p:sp>
      <p:sp>
        <p:nvSpPr>
          <p:cNvPr id="158" name="Google Shape;158;p12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羅馬符號27-6</a:t>
            </a:r>
            <a:endParaRPr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4" name="Shape 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Google Shape;815;p120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bua</a:t>
            </a:r>
            <a:endParaRPr sz="9600"/>
          </a:p>
        </p:txBody>
      </p:sp>
      <p:sp>
        <p:nvSpPr>
          <p:cNvPr id="816" name="Google Shape;816;p120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拼音練習：子音+雙母音b/6-6</a:t>
            </a:r>
            <a:endParaRPr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0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p121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cia</a:t>
            </a:r>
            <a:endParaRPr sz="9600"/>
          </a:p>
        </p:txBody>
      </p:sp>
      <p:sp>
        <p:nvSpPr>
          <p:cNvPr id="822" name="Google Shape;822;p121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拼音練習：子音+雙母音c/2-1</a:t>
            </a:r>
            <a:endParaRPr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6" name="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Google Shape;827;p122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ciu</a:t>
            </a:r>
            <a:endParaRPr sz="9600"/>
          </a:p>
        </p:txBody>
      </p:sp>
      <p:sp>
        <p:nvSpPr>
          <p:cNvPr id="828" name="Google Shape;828;p122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拼音練習：子音+雙母音c/2-2</a:t>
            </a:r>
            <a:endParaRPr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2" name="Shape 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Google Shape;833;p123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dai</a:t>
            </a:r>
            <a:endParaRPr sz="9600"/>
          </a:p>
        </p:txBody>
      </p:sp>
      <p:sp>
        <p:nvSpPr>
          <p:cNvPr id="834" name="Google Shape;834;p123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拼音練習：子音+雙母音d/6-1</a:t>
            </a:r>
            <a:endParaRPr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8" name="Shape 8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" name="Google Shape;839;p124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dia</a:t>
            </a:r>
            <a:endParaRPr sz="9600"/>
          </a:p>
        </p:txBody>
      </p:sp>
      <p:sp>
        <p:nvSpPr>
          <p:cNvPr id="840" name="Google Shape;840;p124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拼音練習：子音+雙母音d/6-2</a:t>
            </a:r>
            <a:endParaRPr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4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p125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dui</a:t>
            </a:r>
            <a:endParaRPr sz="9600"/>
          </a:p>
        </p:txBody>
      </p:sp>
      <p:sp>
        <p:nvSpPr>
          <p:cNvPr id="846" name="Google Shape;846;p125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拼音練習：子音+雙母音d/6-3</a:t>
            </a:r>
            <a:endParaRPr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0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p126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diu</a:t>
            </a:r>
            <a:endParaRPr sz="9600"/>
          </a:p>
        </p:txBody>
      </p:sp>
      <p:sp>
        <p:nvSpPr>
          <p:cNvPr id="852" name="Google Shape;852;p126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拼音練習：子音+雙母音d/6-4</a:t>
            </a:r>
            <a:endParaRPr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6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p127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dau</a:t>
            </a:r>
            <a:endParaRPr sz="9600"/>
          </a:p>
        </p:txBody>
      </p:sp>
      <p:sp>
        <p:nvSpPr>
          <p:cNvPr id="858" name="Google Shape;858;p127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拼音練習：子音+雙母音d/6-5</a:t>
            </a:r>
            <a:endParaRPr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2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" name="Google Shape;863;p128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dua</a:t>
            </a:r>
            <a:endParaRPr sz="9600"/>
          </a:p>
        </p:txBody>
      </p:sp>
      <p:sp>
        <p:nvSpPr>
          <p:cNvPr id="864" name="Google Shape;864;p128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拼音練習：子音+雙母音d/6-6</a:t>
            </a:r>
            <a:endParaRPr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8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p129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hai</a:t>
            </a:r>
            <a:endParaRPr sz="9600"/>
          </a:p>
        </p:txBody>
      </p:sp>
      <p:sp>
        <p:nvSpPr>
          <p:cNvPr id="870" name="Google Shape;870;p129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拼音練習：子音+雙母音h/-1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3"/>
          <p:cNvSpPr txBox="1"/>
          <p:nvPr>
            <p:ph type="ctrTitle"/>
          </p:nvPr>
        </p:nvSpPr>
        <p:spPr>
          <a:xfrm>
            <a:off x="683568" y="28529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ia</a:t>
            </a:r>
            <a:endParaRPr sz="9600"/>
          </a:p>
        </p:txBody>
      </p:sp>
      <p:sp>
        <p:nvSpPr>
          <p:cNvPr id="164" name="Google Shape;164;p13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羅馬符號27-7</a:t>
            </a:r>
            <a:endParaRPr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4" name="Shape 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Google Shape;875;p130"/>
          <p:cNvSpPr txBox="1"/>
          <p:nvPr>
            <p:ph type="ctrTitle"/>
          </p:nvPr>
        </p:nvSpPr>
        <p:spPr>
          <a:xfrm>
            <a:off x="683568" y="2204864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hui</a:t>
            </a:r>
            <a:endParaRPr sz="9600"/>
          </a:p>
        </p:txBody>
      </p:sp>
      <p:sp>
        <p:nvSpPr>
          <p:cNvPr id="876" name="Google Shape;876;p130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拼音練習：子音+雙母音h/5-2</a:t>
            </a:r>
            <a:endParaRPr/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0" name="Shape 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" name="Google Shape;881;p131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hiu</a:t>
            </a:r>
            <a:endParaRPr sz="9600"/>
          </a:p>
        </p:txBody>
      </p:sp>
      <p:sp>
        <p:nvSpPr>
          <p:cNvPr id="882" name="Google Shape;882;p131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拼音練習：子音+雙母音h/5-3</a:t>
            </a:r>
            <a:endParaRPr/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6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p132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hau</a:t>
            </a:r>
            <a:endParaRPr sz="9600"/>
          </a:p>
        </p:txBody>
      </p:sp>
      <p:sp>
        <p:nvSpPr>
          <p:cNvPr id="888" name="Google Shape;888;p132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拼音練習：子音+雙母音h/5-4</a:t>
            </a:r>
            <a:endParaRPr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2" name="Shape 8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" name="Google Shape;893;p133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hua</a:t>
            </a:r>
            <a:endParaRPr sz="9600"/>
          </a:p>
        </p:txBody>
      </p:sp>
      <p:sp>
        <p:nvSpPr>
          <p:cNvPr id="894" name="Google Shape;894;p133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拼音練習：子音+雙母音h/5-5</a:t>
            </a:r>
            <a:endParaRPr/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8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p134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kai</a:t>
            </a:r>
            <a:endParaRPr sz="9600"/>
          </a:p>
        </p:txBody>
      </p:sp>
      <p:sp>
        <p:nvSpPr>
          <p:cNvPr id="900" name="Google Shape;900;p134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拼音練習：子音+雙母音k/6-1</a:t>
            </a:r>
            <a:endParaRPr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4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Google Shape;905;p135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kia</a:t>
            </a:r>
            <a:endParaRPr sz="9600"/>
          </a:p>
        </p:txBody>
      </p:sp>
      <p:sp>
        <p:nvSpPr>
          <p:cNvPr id="906" name="Google Shape;906;p135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拼音練習：子音+雙母音k/6-2</a:t>
            </a:r>
            <a:endParaRPr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0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Google Shape;911;p136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kui</a:t>
            </a:r>
            <a:endParaRPr sz="9600"/>
          </a:p>
        </p:txBody>
      </p:sp>
      <p:sp>
        <p:nvSpPr>
          <p:cNvPr id="912" name="Google Shape;912;p136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拼音練習：子音+雙母音k/6-3</a:t>
            </a:r>
            <a:endParaRPr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6" name="Shape 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" name="Google Shape;917;p137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kiu</a:t>
            </a:r>
            <a:endParaRPr sz="9600"/>
          </a:p>
        </p:txBody>
      </p:sp>
      <p:sp>
        <p:nvSpPr>
          <p:cNvPr id="918" name="Google Shape;918;p137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拼音練習：子音+雙母音k/6-4</a:t>
            </a:r>
            <a:endParaRPr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2" name="Shape 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" name="Google Shape;923;p138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kau</a:t>
            </a:r>
            <a:endParaRPr sz="9600"/>
          </a:p>
        </p:txBody>
      </p:sp>
      <p:sp>
        <p:nvSpPr>
          <p:cNvPr id="924" name="Google Shape;924;p138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拼音練習：子音+雙母音k/6-5</a:t>
            </a:r>
            <a:endParaRPr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8" name="Shape 9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" name="Google Shape;929;p139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kua</a:t>
            </a:r>
            <a:endParaRPr sz="9600"/>
          </a:p>
        </p:txBody>
      </p:sp>
      <p:sp>
        <p:nvSpPr>
          <p:cNvPr id="930" name="Google Shape;930;p139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拼音練習：子音+雙母音k/6-6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4"/>
          <p:cNvSpPr txBox="1"/>
          <p:nvPr>
            <p:ph type="ctrTitle"/>
          </p:nvPr>
        </p:nvSpPr>
        <p:spPr>
          <a:xfrm>
            <a:off x="683568" y="28529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ui</a:t>
            </a:r>
            <a:endParaRPr sz="9600"/>
          </a:p>
        </p:txBody>
      </p:sp>
      <p:sp>
        <p:nvSpPr>
          <p:cNvPr id="170" name="Google Shape;170;p14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羅馬符號27-8</a:t>
            </a:r>
            <a:endParaRPr/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4" name="Shape 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" name="Google Shape;935;p140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lai</a:t>
            </a:r>
            <a:endParaRPr sz="9600"/>
          </a:p>
        </p:txBody>
      </p:sp>
      <p:sp>
        <p:nvSpPr>
          <p:cNvPr id="936" name="Google Shape;936;p140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拼音練習：子音+雙母音l/6-1</a:t>
            </a:r>
            <a:endParaRPr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0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Google Shape;941;p141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lia</a:t>
            </a:r>
            <a:endParaRPr sz="9600"/>
          </a:p>
        </p:txBody>
      </p:sp>
      <p:sp>
        <p:nvSpPr>
          <p:cNvPr id="942" name="Google Shape;942;p141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拼音練習：子音+雙母音l/6-2</a:t>
            </a:r>
            <a:endParaRPr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6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142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lui</a:t>
            </a:r>
            <a:endParaRPr sz="9600"/>
          </a:p>
        </p:txBody>
      </p:sp>
      <p:sp>
        <p:nvSpPr>
          <p:cNvPr id="948" name="Google Shape;948;p142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拼音練習：子音+雙母音l/6-3</a:t>
            </a:r>
            <a:endParaRPr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2" name="Shape 9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" name="Google Shape;953;p143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liu</a:t>
            </a:r>
            <a:endParaRPr sz="9600"/>
          </a:p>
        </p:txBody>
      </p:sp>
      <p:sp>
        <p:nvSpPr>
          <p:cNvPr id="954" name="Google Shape;954;p143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拼音練習：子音+雙母音l/6-4</a:t>
            </a:r>
            <a:endParaRPr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44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lau</a:t>
            </a:r>
            <a:endParaRPr sz="9600"/>
          </a:p>
        </p:txBody>
      </p:sp>
      <p:sp>
        <p:nvSpPr>
          <p:cNvPr id="960" name="Google Shape;960;p144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拼音練習：子音+雙母音l/6-5</a:t>
            </a:r>
            <a:endParaRPr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45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lua</a:t>
            </a:r>
            <a:endParaRPr sz="9600"/>
          </a:p>
        </p:txBody>
      </p:sp>
      <p:sp>
        <p:nvSpPr>
          <p:cNvPr id="966" name="Google Shape;966;p145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拼音練習：子音+雙母音l/6-6</a:t>
            </a:r>
            <a:endParaRPr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46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mai</a:t>
            </a:r>
            <a:endParaRPr sz="9600"/>
          </a:p>
        </p:txBody>
      </p:sp>
      <p:sp>
        <p:nvSpPr>
          <p:cNvPr id="972" name="Google Shape;972;p146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拼音練習：子音+雙母音m/4-4</a:t>
            </a:r>
            <a:endParaRPr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47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mia</a:t>
            </a:r>
            <a:endParaRPr sz="9600"/>
          </a:p>
        </p:txBody>
      </p:sp>
      <p:sp>
        <p:nvSpPr>
          <p:cNvPr id="978" name="Google Shape;978;p147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拼音練習：子音+雙母音m/4-2</a:t>
            </a:r>
            <a:endParaRPr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2" name="Shape 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Google Shape;983;p148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mau</a:t>
            </a:r>
            <a:endParaRPr sz="9600"/>
          </a:p>
        </p:txBody>
      </p:sp>
      <p:sp>
        <p:nvSpPr>
          <p:cNvPr id="984" name="Google Shape;984;p148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拼音練習：子音+雙母音m/4-3</a:t>
            </a:r>
            <a:endParaRPr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8" name="Shape 9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Google Shape;989;p149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mua</a:t>
            </a:r>
            <a:endParaRPr sz="9600"/>
          </a:p>
        </p:txBody>
      </p:sp>
      <p:sp>
        <p:nvSpPr>
          <p:cNvPr id="990" name="Google Shape;990;p149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拼音練習：子音+雙母音m/4-4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5"/>
          <p:cNvSpPr txBox="1"/>
          <p:nvPr>
            <p:ph type="ctrTitle"/>
          </p:nvPr>
        </p:nvSpPr>
        <p:spPr>
          <a:xfrm>
            <a:off x="683568" y="28529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ui</a:t>
            </a:r>
            <a:endParaRPr sz="9600"/>
          </a:p>
        </p:txBody>
      </p:sp>
      <p:sp>
        <p:nvSpPr>
          <p:cNvPr id="176" name="Google Shape;176;p15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羅馬符號27-9</a:t>
            </a:r>
            <a:endParaRPr/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4" name="Shape 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" name="Google Shape;995;p150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nai</a:t>
            </a:r>
            <a:endParaRPr sz="9600"/>
          </a:p>
        </p:txBody>
      </p:sp>
      <p:sp>
        <p:nvSpPr>
          <p:cNvPr id="996" name="Google Shape;996;p150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拼音練習：子音+雙母音n/6-1</a:t>
            </a:r>
            <a:endParaRPr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0" name="Shape 1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" name="Google Shape;1001;p151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nia</a:t>
            </a:r>
            <a:endParaRPr sz="9600"/>
          </a:p>
        </p:txBody>
      </p:sp>
      <p:sp>
        <p:nvSpPr>
          <p:cNvPr id="1002" name="Google Shape;1002;p151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拼音練習：子音+雙母音n/6-2</a:t>
            </a:r>
            <a:endParaRPr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6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p152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nui</a:t>
            </a:r>
            <a:endParaRPr sz="9600"/>
          </a:p>
        </p:txBody>
      </p:sp>
      <p:sp>
        <p:nvSpPr>
          <p:cNvPr id="1008" name="Google Shape;1008;p152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拼音練習：子音+雙母音n/6-3</a:t>
            </a:r>
            <a:endParaRPr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2" name="Shape 10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" name="Google Shape;1013;p153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niu</a:t>
            </a:r>
            <a:endParaRPr sz="9600"/>
          </a:p>
        </p:txBody>
      </p:sp>
      <p:sp>
        <p:nvSpPr>
          <p:cNvPr id="1014" name="Google Shape;1014;p153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拼音練習：子音+雙母音n/6-4</a:t>
            </a:r>
            <a:endParaRPr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8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p154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nau</a:t>
            </a:r>
            <a:endParaRPr sz="9600"/>
          </a:p>
        </p:txBody>
      </p:sp>
      <p:sp>
        <p:nvSpPr>
          <p:cNvPr id="1020" name="Google Shape;1020;p154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拼音練習：子音+雙母音n/6-5</a:t>
            </a:r>
            <a:endParaRPr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4" name="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25;p155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nua</a:t>
            </a:r>
            <a:endParaRPr sz="9600"/>
          </a:p>
        </p:txBody>
      </p:sp>
      <p:sp>
        <p:nvSpPr>
          <p:cNvPr id="1026" name="Google Shape;1026;p155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拼音練習：子音+雙母音n/6-6</a:t>
            </a:r>
            <a:endParaRPr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0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p156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pai</a:t>
            </a:r>
            <a:endParaRPr sz="9600"/>
          </a:p>
        </p:txBody>
      </p:sp>
      <p:sp>
        <p:nvSpPr>
          <p:cNvPr id="1032" name="Google Shape;1032;p156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拼音練習：子音+雙母音p/6-1</a:t>
            </a:r>
            <a:endParaRPr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6" name="Shape 10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1037;p157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pia</a:t>
            </a:r>
            <a:endParaRPr sz="9600"/>
          </a:p>
        </p:txBody>
      </p:sp>
      <p:sp>
        <p:nvSpPr>
          <p:cNvPr id="1038" name="Google Shape;1038;p157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拼音練習：子音+雙母音p/6-2</a:t>
            </a:r>
            <a:endParaRPr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2" name="Shape 10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1043;p158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pui</a:t>
            </a:r>
            <a:endParaRPr sz="9600"/>
          </a:p>
        </p:txBody>
      </p:sp>
      <p:sp>
        <p:nvSpPr>
          <p:cNvPr id="1044" name="Google Shape;1044;p158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拼音練習：子音+雙母音p/6-3</a:t>
            </a:r>
            <a:endParaRPr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59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piu</a:t>
            </a:r>
            <a:endParaRPr sz="9600"/>
          </a:p>
        </p:txBody>
      </p:sp>
      <p:sp>
        <p:nvSpPr>
          <p:cNvPr id="1050" name="Google Shape;1050;p159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拼音練習：子音+雙母音p/6-4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6"/>
          <p:cNvSpPr txBox="1"/>
          <p:nvPr>
            <p:ph type="ctrTitle"/>
          </p:nvPr>
        </p:nvSpPr>
        <p:spPr>
          <a:xfrm>
            <a:off x="683568" y="2924944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au</a:t>
            </a:r>
            <a:endParaRPr sz="9600"/>
          </a:p>
        </p:txBody>
      </p:sp>
      <p:sp>
        <p:nvSpPr>
          <p:cNvPr id="182" name="Google Shape;182;p16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羅馬符號27-10</a:t>
            </a:r>
            <a:endParaRPr/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60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pau</a:t>
            </a:r>
            <a:endParaRPr sz="9600"/>
          </a:p>
        </p:txBody>
      </p:sp>
      <p:sp>
        <p:nvSpPr>
          <p:cNvPr id="1056" name="Google Shape;1056;p160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拼音練習：子音+雙母音p/6-5</a:t>
            </a:r>
            <a:endParaRPr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61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pua</a:t>
            </a:r>
            <a:endParaRPr sz="9600"/>
          </a:p>
        </p:txBody>
      </p:sp>
      <p:sp>
        <p:nvSpPr>
          <p:cNvPr id="1062" name="Google Shape;1062;p161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拼音練習：子音+雙母音p/6-6</a:t>
            </a:r>
            <a:endParaRPr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6" name="Shape 10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Google Shape;1067;p162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qai</a:t>
            </a:r>
            <a:endParaRPr sz="9600"/>
          </a:p>
        </p:txBody>
      </p:sp>
      <p:sp>
        <p:nvSpPr>
          <p:cNvPr id="1068" name="Google Shape;1068;p162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拼音練習：子音+雙母音q/6-1</a:t>
            </a:r>
            <a:endParaRPr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2" name="Shape 1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Google Shape;1073;p163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qia</a:t>
            </a:r>
            <a:endParaRPr sz="9600"/>
          </a:p>
        </p:txBody>
      </p:sp>
      <p:sp>
        <p:nvSpPr>
          <p:cNvPr id="1074" name="Google Shape;1074;p163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拼音練習：子音+雙母音q/6-2</a:t>
            </a:r>
            <a:endParaRPr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64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qui</a:t>
            </a:r>
            <a:endParaRPr sz="9600"/>
          </a:p>
        </p:txBody>
      </p:sp>
      <p:sp>
        <p:nvSpPr>
          <p:cNvPr id="1080" name="Google Shape;1080;p164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拼音練習：子音+雙母音q/6-3</a:t>
            </a:r>
            <a:endParaRPr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4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Google Shape;1085;p165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qiu</a:t>
            </a:r>
            <a:endParaRPr sz="9600"/>
          </a:p>
        </p:txBody>
      </p:sp>
      <p:sp>
        <p:nvSpPr>
          <p:cNvPr id="1086" name="Google Shape;1086;p165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拼音練習：子音+雙母音q/6-4</a:t>
            </a:r>
            <a:endParaRPr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66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qau</a:t>
            </a:r>
            <a:endParaRPr sz="9600"/>
          </a:p>
        </p:txBody>
      </p:sp>
      <p:sp>
        <p:nvSpPr>
          <p:cNvPr id="1092" name="Google Shape;1092;p166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拼音練習：子音+雙母音q/6-5</a:t>
            </a:r>
            <a:endParaRPr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6" name="Shape 10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Google Shape;1097;p167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qua</a:t>
            </a:r>
            <a:endParaRPr sz="9600"/>
          </a:p>
        </p:txBody>
      </p:sp>
      <p:sp>
        <p:nvSpPr>
          <p:cNvPr id="1098" name="Google Shape;1098;p167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拼音練習：子音+雙母音q/6-6</a:t>
            </a:r>
            <a:endParaRPr/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2" name="Shape 1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Google Shape;1103;p168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sai</a:t>
            </a:r>
            <a:endParaRPr sz="9600"/>
          </a:p>
        </p:txBody>
      </p:sp>
      <p:sp>
        <p:nvSpPr>
          <p:cNvPr id="1104" name="Google Shape;1104;p168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拼音練習：子音+雙母音s/6-1</a:t>
            </a:r>
            <a:endParaRPr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8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Google Shape;1109;p169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sia</a:t>
            </a:r>
            <a:endParaRPr sz="9600"/>
          </a:p>
        </p:txBody>
      </p:sp>
      <p:sp>
        <p:nvSpPr>
          <p:cNvPr id="1110" name="Google Shape;1110;p169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拼音練習：子音+雙母音s/6-2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7"/>
          <p:cNvSpPr txBox="1"/>
          <p:nvPr>
            <p:ph type="ctrTitle"/>
          </p:nvPr>
        </p:nvSpPr>
        <p:spPr>
          <a:xfrm>
            <a:off x="683568" y="2924944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ua</a:t>
            </a:r>
            <a:endParaRPr sz="9600"/>
          </a:p>
        </p:txBody>
      </p:sp>
      <p:sp>
        <p:nvSpPr>
          <p:cNvPr id="188" name="Google Shape;188;p17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羅馬符號27-11</a:t>
            </a:r>
            <a:endParaRPr/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4" name="Shape 1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Google Shape;1115;p170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sui</a:t>
            </a:r>
            <a:endParaRPr sz="9600"/>
          </a:p>
        </p:txBody>
      </p:sp>
      <p:sp>
        <p:nvSpPr>
          <p:cNvPr id="1116" name="Google Shape;1116;p170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拼音練習：子音+雙母音s/6-3</a:t>
            </a:r>
            <a:endParaRPr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0" name="Shape 1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Google Shape;1121;p171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siu</a:t>
            </a:r>
            <a:endParaRPr sz="9600"/>
          </a:p>
        </p:txBody>
      </p:sp>
      <p:sp>
        <p:nvSpPr>
          <p:cNvPr id="1122" name="Google Shape;1122;p171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拼音練習：子音+雙母音s/6-4</a:t>
            </a:r>
            <a:endParaRPr/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6" name="Shape 1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Google Shape;1127;p172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sau</a:t>
            </a:r>
            <a:endParaRPr sz="9600"/>
          </a:p>
        </p:txBody>
      </p:sp>
      <p:sp>
        <p:nvSpPr>
          <p:cNvPr id="1128" name="Google Shape;1128;p172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拼音練習：子音+雙母音s/6-5</a:t>
            </a:r>
            <a:endParaRPr/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2" name="Shape 1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Google Shape;1133;p173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sua</a:t>
            </a:r>
            <a:endParaRPr sz="9600"/>
          </a:p>
        </p:txBody>
      </p:sp>
      <p:sp>
        <p:nvSpPr>
          <p:cNvPr id="1134" name="Google Shape;1134;p173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拼音練習：子音+雙母音s/6-6</a:t>
            </a:r>
            <a:endParaRPr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8" name="Shape 1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Google Shape;1139;p174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tai</a:t>
            </a:r>
            <a:endParaRPr sz="9600"/>
          </a:p>
        </p:txBody>
      </p:sp>
      <p:sp>
        <p:nvSpPr>
          <p:cNvPr id="1140" name="Google Shape;1140;p174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拼音練習：子音+雙母音t/5-1</a:t>
            </a:r>
            <a:endParaRPr/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4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Google Shape;1145;p175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tia</a:t>
            </a:r>
            <a:endParaRPr sz="9600"/>
          </a:p>
        </p:txBody>
      </p:sp>
      <p:sp>
        <p:nvSpPr>
          <p:cNvPr id="1146" name="Google Shape;1146;p175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拼音練習：子音+雙母音t/5-2</a:t>
            </a:r>
            <a:endParaRPr/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0" name="Shape 1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Google Shape;1151;p176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tui</a:t>
            </a:r>
            <a:endParaRPr sz="9600"/>
          </a:p>
        </p:txBody>
      </p:sp>
      <p:sp>
        <p:nvSpPr>
          <p:cNvPr id="1152" name="Google Shape;1152;p176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拼音練習：子音+雙母音t/5-3</a:t>
            </a:r>
            <a:endParaRPr/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6" name="Shape 1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Google Shape;1157;p177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tau</a:t>
            </a:r>
            <a:endParaRPr sz="9600"/>
          </a:p>
        </p:txBody>
      </p:sp>
      <p:sp>
        <p:nvSpPr>
          <p:cNvPr id="1158" name="Google Shape;1158;p177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拼音練習：子音+雙母音t/5-4</a:t>
            </a:r>
            <a:endParaRPr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2" name="Shape 1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Google Shape;1163;p178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tua</a:t>
            </a:r>
            <a:endParaRPr sz="9600"/>
          </a:p>
        </p:txBody>
      </p:sp>
      <p:sp>
        <p:nvSpPr>
          <p:cNvPr id="1164" name="Google Shape;1164;p178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拼音練習：子音+雙母音t/5-5</a:t>
            </a:r>
            <a:endParaRPr/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8" name="Shape 1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Google Shape;1169;p179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vai</a:t>
            </a:r>
            <a:endParaRPr sz="9600"/>
          </a:p>
        </p:txBody>
      </p:sp>
      <p:sp>
        <p:nvSpPr>
          <p:cNvPr id="1170" name="Google Shape;1170;p179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拼音練習：子音+雙母音v/6-1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8"/>
          <p:cNvSpPr txBox="1"/>
          <p:nvPr>
            <p:ph type="ctrTitle"/>
          </p:nvPr>
        </p:nvSpPr>
        <p:spPr>
          <a:xfrm>
            <a:off x="683568" y="2924944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ie</a:t>
            </a:r>
            <a:endParaRPr sz="9600"/>
          </a:p>
        </p:txBody>
      </p:sp>
      <p:sp>
        <p:nvSpPr>
          <p:cNvPr id="194" name="Google Shape;194;p18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羅馬符號27-12</a:t>
            </a:r>
            <a:endParaRPr/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4" name="Shape 1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Google Shape;1175;p180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via</a:t>
            </a:r>
            <a:endParaRPr sz="9600"/>
          </a:p>
        </p:txBody>
      </p:sp>
      <p:sp>
        <p:nvSpPr>
          <p:cNvPr id="1176" name="Google Shape;1176;p180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拼音練習：子音+雙母音v/6-2</a:t>
            </a:r>
            <a:endParaRPr/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81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vui</a:t>
            </a:r>
            <a:endParaRPr sz="9600"/>
          </a:p>
        </p:txBody>
      </p:sp>
      <p:sp>
        <p:nvSpPr>
          <p:cNvPr id="1182" name="Google Shape;1182;p181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拼音練習：子音+雙母音v/6-3</a:t>
            </a:r>
            <a:endParaRPr/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6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182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viu</a:t>
            </a:r>
            <a:endParaRPr sz="9600"/>
          </a:p>
        </p:txBody>
      </p:sp>
      <p:sp>
        <p:nvSpPr>
          <p:cNvPr id="1188" name="Google Shape;1188;p182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拼音練習：子音+雙母音v/6-4</a:t>
            </a:r>
            <a:endParaRPr/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2" name="Shape 1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" name="Google Shape;1193;p183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vau</a:t>
            </a:r>
            <a:endParaRPr sz="9600"/>
          </a:p>
        </p:txBody>
      </p:sp>
      <p:sp>
        <p:nvSpPr>
          <p:cNvPr id="1194" name="Google Shape;1194;p183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拼音練習：子音+雙母音v/6-5</a:t>
            </a:r>
            <a:endParaRPr/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8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p184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vua</a:t>
            </a:r>
            <a:endParaRPr sz="9600"/>
          </a:p>
        </p:txBody>
      </p:sp>
      <p:sp>
        <p:nvSpPr>
          <p:cNvPr id="1200" name="Google Shape;1200;p184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拼音練習：子音+雙母音v/6-6</a:t>
            </a:r>
            <a:endParaRPr/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4" name="Shape 1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" name="Google Shape;1205;p185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ziu</a:t>
            </a:r>
            <a:endParaRPr sz="9600"/>
          </a:p>
        </p:txBody>
      </p:sp>
      <p:sp>
        <p:nvSpPr>
          <p:cNvPr id="1206" name="Google Shape;1206;p185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拼音練習：子音+雙母音z1-1</a:t>
            </a:r>
            <a:endParaRPr/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0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p186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ngai</a:t>
            </a:r>
            <a:endParaRPr sz="9600"/>
          </a:p>
        </p:txBody>
      </p:sp>
      <p:sp>
        <p:nvSpPr>
          <p:cNvPr id="1212" name="Google Shape;1212;p186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拼音練習：子音+雙母音ng/4-1</a:t>
            </a:r>
            <a:endParaRPr/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6" name="Shape 1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Google Shape;1217;p187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ngia</a:t>
            </a:r>
            <a:endParaRPr sz="9600"/>
          </a:p>
        </p:txBody>
      </p:sp>
      <p:sp>
        <p:nvSpPr>
          <p:cNvPr id="1218" name="Google Shape;1218;p187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拼音練習：子音+雙母音ng/4-2</a:t>
            </a:r>
            <a:endParaRPr/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188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ngui</a:t>
            </a:r>
            <a:endParaRPr sz="9600"/>
          </a:p>
        </p:txBody>
      </p:sp>
      <p:sp>
        <p:nvSpPr>
          <p:cNvPr id="1224" name="Google Shape;1224;p188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拼音練習：子音+雙母音ng/4-3</a:t>
            </a:r>
            <a:endParaRPr/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8" name="Shape 1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Google Shape;1229;p189"/>
          <p:cNvSpPr txBox="1"/>
          <p:nvPr>
            <p:ph type="ctrTitle"/>
          </p:nvPr>
        </p:nvSpPr>
        <p:spPr>
          <a:xfrm>
            <a:off x="685800" y="2130425"/>
            <a:ext cx="7772400" cy="2810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ngau</a:t>
            </a:r>
            <a:endParaRPr sz="9600"/>
          </a:p>
        </p:txBody>
      </p:sp>
      <p:sp>
        <p:nvSpPr>
          <p:cNvPr id="1230" name="Google Shape;1230;p189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拼音練習：子音+雙母音ng/4-4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9"/>
          <p:cNvSpPr txBox="1"/>
          <p:nvPr>
            <p:ph type="ctrTitle"/>
          </p:nvPr>
        </p:nvSpPr>
        <p:spPr>
          <a:xfrm>
            <a:off x="683568" y="28529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b</a:t>
            </a:r>
            <a:endParaRPr sz="9600"/>
          </a:p>
        </p:txBody>
      </p:sp>
      <p:sp>
        <p:nvSpPr>
          <p:cNvPr id="200" name="Google Shape;200;p19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羅馬符號27-13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單母音1-1</a:t>
            </a:r>
            <a:endParaRPr/>
          </a:p>
        </p:txBody>
      </p:sp>
      <p:graphicFrame>
        <p:nvGraphicFramePr>
          <p:cNvPr id="95" name="Google Shape;95;p2"/>
          <p:cNvGraphicFramePr/>
          <p:nvPr/>
        </p:nvGraphicFramePr>
        <p:xfrm>
          <a:off x="457200" y="1600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{8AC220B7-88A6-4F3F-AF16-34466E6E62E6}</a:tableStyleId>
              </a:tblPr>
              <a:tblGrid>
                <a:gridCol w="1090475"/>
                <a:gridCol w="3528400"/>
                <a:gridCol w="36107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序號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羅馬拼音符號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注音符號</a:t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1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a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ㄚ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2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i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ㄧ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3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u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ㄨ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4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e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ㄝ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5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o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ㄡ</a:t>
                      </a:r>
                      <a:endParaRPr sz="4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0"/>
          <p:cNvSpPr txBox="1"/>
          <p:nvPr>
            <p:ph type="ctrTitle"/>
          </p:nvPr>
        </p:nvSpPr>
        <p:spPr>
          <a:xfrm>
            <a:off x="683568" y="28529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c</a:t>
            </a:r>
            <a:endParaRPr sz="9600"/>
          </a:p>
        </p:txBody>
      </p:sp>
      <p:sp>
        <p:nvSpPr>
          <p:cNvPr id="206" name="Google Shape;206;p20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羅馬符號27-14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1"/>
          <p:cNvSpPr txBox="1"/>
          <p:nvPr>
            <p:ph type="ctrTitle"/>
          </p:nvPr>
        </p:nvSpPr>
        <p:spPr>
          <a:xfrm>
            <a:off x="611560" y="2924944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d</a:t>
            </a:r>
            <a:endParaRPr sz="9600"/>
          </a:p>
        </p:txBody>
      </p:sp>
      <p:sp>
        <p:nvSpPr>
          <p:cNvPr id="212" name="Google Shape;212;p21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羅馬符號27-15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2"/>
          <p:cNvSpPr txBox="1"/>
          <p:nvPr>
            <p:ph type="ctrTitle"/>
          </p:nvPr>
        </p:nvSpPr>
        <p:spPr>
          <a:xfrm>
            <a:off x="683568" y="2924944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h</a:t>
            </a:r>
            <a:endParaRPr sz="9600"/>
          </a:p>
        </p:txBody>
      </p:sp>
      <p:sp>
        <p:nvSpPr>
          <p:cNvPr id="218" name="Google Shape;218;p22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羅馬符號27-16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3"/>
          <p:cNvSpPr txBox="1"/>
          <p:nvPr>
            <p:ph type="ctrTitle"/>
          </p:nvPr>
        </p:nvSpPr>
        <p:spPr>
          <a:xfrm>
            <a:off x="683568" y="2924944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k</a:t>
            </a:r>
            <a:endParaRPr sz="9600"/>
          </a:p>
        </p:txBody>
      </p:sp>
      <p:sp>
        <p:nvSpPr>
          <p:cNvPr id="224" name="Google Shape;224;p23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羅馬符號27-17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4"/>
          <p:cNvSpPr txBox="1"/>
          <p:nvPr>
            <p:ph type="ctrTitle"/>
          </p:nvPr>
        </p:nvSpPr>
        <p:spPr>
          <a:xfrm>
            <a:off x="683568" y="28529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l</a:t>
            </a:r>
            <a:endParaRPr sz="9600"/>
          </a:p>
        </p:txBody>
      </p:sp>
      <p:sp>
        <p:nvSpPr>
          <p:cNvPr id="230" name="Google Shape;230;p24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羅馬符號27-18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5"/>
          <p:cNvSpPr txBox="1"/>
          <p:nvPr>
            <p:ph type="ctrTitle"/>
          </p:nvPr>
        </p:nvSpPr>
        <p:spPr>
          <a:xfrm>
            <a:off x="683568" y="28529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m</a:t>
            </a:r>
            <a:endParaRPr sz="9600"/>
          </a:p>
        </p:txBody>
      </p:sp>
      <p:sp>
        <p:nvSpPr>
          <p:cNvPr id="236" name="Google Shape;236;p25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羅馬符號27-19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6"/>
          <p:cNvSpPr txBox="1"/>
          <p:nvPr>
            <p:ph type="ctrTitle"/>
          </p:nvPr>
        </p:nvSpPr>
        <p:spPr>
          <a:xfrm>
            <a:off x="611560" y="2924944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n</a:t>
            </a:r>
            <a:endParaRPr sz="9600"/>
          </a:p>
        </p:txBody>
      </p:sp>
      <p:sp>
        <p:nvSpPr>
          <p:cNvPr id="242" name="Google Shape;242;p26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羅馬符號27-20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7"/>
          <p:cNvSpPr txBox="1"/>
          <p:nvPr>
            <p:ph type="ctrTitle"/>
          </p:nvPr>
        </p:nvSpPr>
        <p:spPr>
          <a:xfrm>
            <a:off x="683568" y="28529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p</a:t>
            </a:r>
            <a:endParaRPr sz="9600"/>
          </a:p>
        </p:txBody>
      </p:sp>
      <p:sp>
        <p:nvSpPr>
          <p:cNvPr id="248" name="Google Shape;248;p27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羅馬符號27-21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8"/>
          <p:cNvSpPr txBox="1"/>
          <p:nvPr>
            <p:ph type="ctrTitle"/>
          </p:nvPr>
        </p:nvSpPr>
        <p:spPr>
          <a:xfrm>
            <a:off x="611560" y="28529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q</a:t>
            </a:r>
            <a:endParaRPr sz="9600"/>
          </a:p>
        </p:txBody>
      </p:sp>
      <p:sp>
        <p:nvSpPr>
          <p:cNvPr id="254" name="Google Shape;254;p28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羅馬符號27-22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9"/>
          <p:cNvSpPr txBox="1"/>
          <p:nvPr>
            <p:ph type="ctrTitle"/>
          </p:nvPr>
        </p:nvSpPr>
        <p:spPr>
          <a:xfrm>
            <a:off x="683568" y="28529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s</a:t>
            </a:r>
            <a:endParaRPr sz="9600"/>
          </a:p>
        </p:txBody>
      </p:sp>
      <p:sp>
        <p:nvSpPr>
          <p:cNvPr id="260" name="Google Shape;260;p29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羅馬符號27-23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/>
          <p:nvPr>
            <p:ph type="title"/>
          </p:nvPr>
        </p:nvSpPr>
        <p:spPr>
          <a:xfrm>
            <a:off x="467544" y="2898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雙母音1-1</a:t>
            </a:r>
            <a:endParaRPr/>
          </a:p>
        </p:txBody>
      </p:sp>
      <p:graphicFrame>
        <p:nvGraphicFramePr>
          <p:cNvPr id="101" name="Google Shape;101;p3"/>
          <p:cNvGraphicFramePr/>
          <p:nvPr/>
        </p:nvGraphicFramePr>
        <p:xfrm>
          <a:off x="755576" y="11247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{8AC220B7-88A6-4F3F-AF16-34466E6E62E6}</a:tableStyleId>
              </a:tblPr>
              <a:tblGrid>
                <a:gridCol w="1052300"/>
                <a:gridCol w="3404900"/>
                <a:gridCol w="3484375"/>
              </a:tblGrid>
              <a:tr h="7742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/>
                        <a:t>序號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羅馬拼音符號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注音符號</a:t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630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6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ai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ㄚㄧ   (ㄞ)</a:t>
                      </a:r>
                      <a:endParaRPr sz="3600"/>
                    </a:p>
                  </a:txBody>
                  <a:tcPr marT="45725" marB="45725" marR="91450" marL="91450"/>
                </a:tc>
              </a:tr>
              <a:tr h="630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7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ia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ㄧㄚ</a:t>
                      </a:r>
                      <a:endParaRPr sz="3600"/>
                    </a:p>
                  </a:txBody>
                  <a:tcPr marT="45725" marB="45725" marR="91450" marL="91450"/>
                </a:tc>
              </a:tr>
              <a:tr h="630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8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ui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ㄨㄧ</a:t>
                      </a:r>
                      <a:endParaRPr sz="3600"/>
                    </a:p>
                  </a:txBody>
                  <a:tcPr marT="45725" marB="45725" marR="91450" marL="91450"/>
                </a:tc>
              </a:tr>
              <a:tr h="630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9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iu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ㄧㄨ</a:t>
                      </a:r>
                      <a:endParaRPr sz="3600"/>
                    </a:p>
                  </a:txBody>
                  <a:tcPr marT="45725" marB="45725" marR="91450" marL="91450"/>
                </a:tc>
              </a:tr>
              <a:tr h="630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10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au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ㄚㄨ   (ㄠ)</a:t>
                      </a:r>
                      <a:endParaRPr sz="3600"/>
                    </a:p>
                  </a:txBody>
                  <a:tcPr marT="45725" marB="45725" marR="91450" marL="91450"/>
                </a:tc>
              </a:tr>
              <a:tr h="630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11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ua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ㄨㄚ</a:t>
                      </a:r>
                      <a:endParaRPr sz="3600"/>
                    </a:p>
                  </a:txBody>
                  <a:tcPr marT="45725" marB="45725" marR="91450" marL="91450"/>
                </a:tc>
              </a:tr>
              <a:tr h="630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12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ie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ㄧㄝ</a:t>
                      </a:r>
                      <a:endParaRPr sz="36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0"/>
          <p:cNvSpPr txBox="1"/>
          <p:nvPr>
            <p:ph type="ctrTitle"/>
          </p:nvPr>
        </p:nvSpPr>
        <p:spPr>
          <a:xfrm>
            <a:off x="611560" y="2780928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t</a:t>
            </a:r>
            <a:endParaRPr sz="9600"/>
          </a:p>
        </p:txBody>
      </p:sp>
      <p:sp>
        <p:nvSpPr>
          <p:cNvPr id="266" name="Google Shape;266;p30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羅馬符號27-24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1"/>
          <p:cNvSpPr txBox="1"/>
          <p:nvPr>
            <p:ph type="ctrTitle"/>
          </p:nvPr>
        </p:nvSpPr>
        <p:spPr>
          <a:xfrm>
            <a:off x="683568" y="28529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v</a:t>
            </a:r>
            <a:endParaRPr sz="9600"/>
          </a:p>
        </p:txBody>
      </p:sp>
      <p:sp>
        <p:nvSpPr>
          <p:cNvPr id="272" name="Google Shape;272;p31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羅馬符號27-25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2"/>
          <p:cNvSpPr txBox="1"/>
          <p:nvPr>
            <p:ph type="ctrTitle"/>
          </p:nvPr>
        </p:nvSpPr>
        <p:spPr>
          <a:xfrm>
            <a:off x="611560" y="28529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z</a:t>
            </a:r>
            <a:endParaRPr sz="9600"/>
          </a:p>
        </p:txBody>
      </p:sp>
      <p:sp>
        <p:nvSpPr>
          <p:cNvPr id="278" name="Google Shape;278;p32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羅馬符號27-26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3"/>
          <p:cNvSpPr txBox="1"/>
          <p:nvPr>
            <p:ph type="ctrTitle"/>
          </p:nvPr>
        </p:nvSpPr>
        <p:spPr>
          <a:xfrm>
            <a:off x="611560" y="2924944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ng</a:t>
            </a:r>
            <a:endParaRPr sz="9600"/>
          </a:p>
        </p:txBody>
      </p:sp>
      <p:sp>
        <p:nvSpPr>
          <p:cNvPr id="284" name="Google Shape;284;p33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羅馬符號27-27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7200"/>
              <a:buFont typeface="Calibri"/>
              <a:buNone/>
            </a:pPr>
            <a:r>
              <a:rPr lang="en-US" sz="7200">
                <a:solidFill>
                  <a:srgbClr val="FF0000"/>
                </a:solidFill>
              </a:rPr>
              <a:t>拼音練習(一)</a:t>
            </a:r>
            <a:endParaRPr sz="7200">
              <a:solidFill>
                <a:srgbClr val="FF0000"/>
              </a:solidFill>
            </a:endParaRPr>
          </a:p>
        </p:txBody>
      </p:sp>
      <p:sp>
        <p:nvSpPr>
          <p:cNvPr id="290" name="Google Shape;290;p3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6000"/>
              <a:buNone/>
            </a:pPr>
            <a:r>
              <a:rPr b="1" lang="en-US" sz="6000">
                <a:solidFill>
                  <a:srgbClr val="7030A0"/>
                </a:solidFill>
              </a:rPr>
              <a:t>子音+單母音</a:t>
            </a:r>
            <a:endParaRPr b="1" sz="600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拚音練習：子音結合雙母音3-1</a:t>
            </a:r>
            <a:endParaRPr/>
          </a:p>
        </p:txBody>
      </p:sp>
      <p:graphicFrame>
        <p:nvGraphicFramePr>
          <p:cNvPr id="297" name="Google Shape;297;p35"/>
          <p:cNvGraphicFramePr/>
          <p:nvPr/>
        </p:nvGraphicFramePr>
        <p:xfrm>
          <a:off x="611560" y="148478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{8AC220B7-88A6-4F3F-AF16-34466E6E62E6}</a:tableStyleId>
              </a:tblPr>
              <a:tblGrid>
                <a:gridCol w="1080125"/>
                <a:gridCol w="1584175"/>
                <a:gridCol w="1512175"/>
                <a:gridCol w="1368150"/>
                <a:gridCol w="1440175"/>
                <a:gridCol w="1244825"/>
              </a:tblGrid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t/>
                      </a:r>
                      <a:endParaRPr b="1" i="0" sz="20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子音/單母音</a:t>
                      </a:r>
                      <a:endParaRPr b="1" i="0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a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i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u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e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o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b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ba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bi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bu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be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c 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ci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d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da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di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du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de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do</a:t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h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ha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hi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hu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he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ho</a:t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k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ka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ki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ku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Ke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ko</a:t>
                      </a:r>
                      <a:endParaRPr sz="40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拼音練習：子音結合雙母音3-2</a:t>
            </a:r>
            <a:endParaRPr/>
          </a:p>
        </p:txBody>
      </p:sp>
      <p:graphicFrame>
        <p:nvGraphicFramePr>
          <p:cNvPr id="304" name="Google Shape;304;p36"/>
          <p:cNvGraphicFramePr/>
          <p:nvPr/>
        </p:nvGraphicFramePr>
        <p:xfrm>
          <a:off x="611560" y="148478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{8AC220B7-88A6-4F3F-AF16-34466E6E62E6}</a:tableStyleId>
              </a:tblPr>
              <a:tblGrid>
                <a:gridCol w="1080125"/>
                <a:gridCol w="1584175"/>
                <a:gridCol w="1224125"/>
                <a:gridCol w="1584175"/>
                <a:gridCol w="1368150"/>
                <a:gridCol w="1388850"/>
              </a:tblGrid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t/>
                      </a:r>
                      <a:endParaRPr b="1" i="0" sz="20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子音/單母音</a:t>
                      </a:r>
                      <a:endParaRPr b="1" i="0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a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i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u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e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o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l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la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li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lu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le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lo</a:t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m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ma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mi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mu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me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mo</a:t>
                      </a:r>
                      <a:endParaRPr sz="36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n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na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ni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nu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ne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no</a:t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p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pa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pi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pu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pe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po</a:t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q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qa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qi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qu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qe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qo</a:t>
                      </a:r>
                      <a:endParaRPr sz="40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05" name="Google Shape;305;p36"/>
          <p:cNvSpPr txBox="1"/>
          <p:nvPr/>
        </p:nvSpPr>
        <p:spPr>
          <a:xfrm>
            <a:off x="467544" y="2606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36"/>
          <p:cNvSpPr txBox="1"/>
          <p:nvPr/>
        </p:nvSpPr>
        <p:spPr>
          <a:xfrm>
            <a:off x="619944" y="4130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拚音練習：子音結合雙母音3-3</a:t>
            </a:r>
            <a:endParaRPr/>
          </a:p>
        </p:txBody>
      </p:sp>
      <p:graphicFrame>
        <p:nvGraphicFramePr>
          <p:cNvPr id="313" name="Google Shape;313;p37"/>
          <p:cNvGraphicFramePr/>
          <p:nvPr/>
        </p:nvGraphicFramePr>
        <p:xfrm>
          <a:off x="611560" y="137156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{8AC220B7-88A6-4F3F-AF16-34466E6E62E6}</a:tableStyleId>
              </a:tblPr>
              <a:tblGrid>
                <a:gridCol w="1080125"/>
                <a:gridCol w="1440150"/>
                <a:gridCol w="1152125"/>
                <a:gridCol w="1296150"/>
                <a:gridCol w="1512175"/>
                <a:gridCol w="1748875"/>
              </a:tblGrid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t/>
                      </a:r>
                      <a:endParaRPr b="1" i="0" sz="20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子音/單母音</a:t>
                      </a:r>
                      <a:endParaRPr b="1" i="0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a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i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u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e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o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s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sa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si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su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se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so</a:t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t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ta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tu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te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to</a:t>
                      </a:r>
                      <a:endParaRPr sz="36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v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va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vi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vu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ve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vo</a:t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z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za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zi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zu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ze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zo</a:t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097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ng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nga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ngi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ngu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nge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ngo</a:t>
                      </a:r>
                      <a:endParaRPr sz="32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7200"/>
              <a:buFont typeface="Calibri"/>
              <a:buNone/>
            </a:pPr>
            <a:r>
              <a:rPr lang="en-US" sz="7200">
                <a:solidFill>
                  <a:srgbClr val="FF0000"/>
                </a:solidFill>
              </a:rPr>
              <a:t>拼音練習(二)</a:t>
            </a:r>
            <a:endParaRPr sz="7200">
              <a:solidFill>
                <a:srgbClr val="FF0000"/>
              </a:solidFill>
            </a:endParaRPr>
          </a:p>
        </p:txBody>
      </p:sp>
      <p:sp>
        <p:nvSpPr>
          <p:cNvPr id="319" name="Google Shape;319;p3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6000"/>
              <a:buNone/>
            </a:pPr>
            <a:r>
              <a:rPr b="1" lang="en-US" sz="6000">
                <a:solidFill>
                  <a:srgbClr val="7030A0"/>
                </a:solidFill>
              </a:rPr>
              <a:t>子音+雙母音</a:t>
            </a:r>
            <a:endParaRPr b="1" sz="600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拚音練習：子音結合雙母音3-1</a:t>
            </a:r>
            <a:endParaRPr/>
          </a:p>
        </p:txBody>
      </p:sp>
      <p:graphicFrame>
        <p:nvGraphicFramePr>
          <p:cNvPr id="326" name="Google Shape;326;p39"/>
          <p:cNvGraphicFramePr/>
          <p:nvPr/>
        </p:nvGraphicFramePr>
        <p:xfrm>
          <a:off x="611560" y="148478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{8AC220B7-88A6-4F3F-AF16-34466E6E62E6}</a:tableStyleId>
              </a:tblPr>
              <a:tblGrid>
                <a:gridCol w="1080125"/>
                <a:gridCol w="977275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t/>
                      </a:r>
                      <a:endParaRPr b="1" i="0" sz="20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子音/單母音</a:t>
                      </a:r>
                      <a:endParaRPr b="1" i="0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ai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ia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ui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iu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au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ua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ie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b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bai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bia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bui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biu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bau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bua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bie</a:t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c 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cia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ciu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d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dai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dia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dui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diu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dau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dua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h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hai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hui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hiu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hau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hua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k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kai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kia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kui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kiu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kau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kua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子音3-1</a:t>
            </a:r>
            <a:endParaRPr/>
          </a:p>
        </p:txBody>
      </p:sp>
      <p:graphicFrame>
        <p:nvGraphicFramePr>
          <p:cNvPr id="108" name="Google Shape;108;p4"/>
          <p:cNvGraphicFramePr/>
          <p:nvPr/>
        </p:nvGraphicFramePr>
        <p:xfrm>
          <a:off x="611560" y="148478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{8AC220B7-88A6-4F3F-AF16-34466E6E62E6}</a:tableStyleId>
              </a:tblPr>
              <a:tblGrid>
                <a:gridCol w="1296150"/>
                <a:gridCol w="3240350"/>
                <a:gridCol w="3693100"/>
              </a:tblGrid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/>
                        <a:t>序號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羅馬拼音符號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注音符號</a:t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13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b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ㄇㄜ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14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c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ㄐ ㄧ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15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d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ㄉ   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16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h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ㄏ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17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k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ㄍ</a:t>
                      </a:r>
                      <a:endParaRPr sz="4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4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拼音練習：子音結合雙母音3-2</a:t>
            </a:r>
            <a:endParaRPr/>
          </a:p>
        </p:txBody>
      </p:sp>
      <p:graphicFrame>
        <p:nvGraphicFramePr>
          <p:cNvPr id="333" name="Google Shape;333;p40"/>
          <p:cNvGraphicFramePr/>
          <p:nvPr/>
        </p:nvGraphicFramePr>
        <p:xfrm>
          <a:off x="611560" y="148478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{8AC220B7-88A6-4F3F-AF16-34466E6E62E6}</a:tableStyleId>
              </a:tblPr>
              <a:tblGrid>
                <a:gridCol w="1080125"/>
                <a:gridCol w="977275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t/>
                      </a:r>
                      <a:endParaRPr b="1" i="0" sz="20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子音/單母音</a:t>
                      </a:r>
                      <a:endParaRPr b="1" i="0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ai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ia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ui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iu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au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ua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ie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l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lai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lia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lui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liu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lau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lua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ie</a:t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m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mai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mia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mui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miu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mau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mua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n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nai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nia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nui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niu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nau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nua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p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pai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pia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pui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piu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pau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pua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q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qai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qia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qui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qiu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qau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qua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34" name="Google Shape;334;p40"/>
          <p:cNvSpPr txBox="1"/>
          <p:nvPr/>
        </p:nvSpPr>
        <p:spPr>
          <a:xfrm>
            <a:off x="467544" y="2606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40"/>
          <p:cNvSpPr txBox="1"/>
          <p:nvPr/>
        </p:nvSpPr>
        <p:spPr>
          <a:xfrm>
            <a:off x="619944" y="4130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4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拚音練習：子音結合雙母音3-3</a:t>
            </a:r>
            <a:endParaRPr/>
          </a:p>
        </p:txBody>
      </p:sp>
      <p:graphicFrame>
        <p:nvGraphicFramePr>
          <p:cNvPr id="342" name="Google Shape;342;p41"/>
          <p:cNvGraphicFramePr/>
          <p:nvPr/>
        </p:nvGraphicFramePr>
        <p:xfrm>
          <a:off x="611560" y="137156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{8AC220B7-88A6-4F3F-AF16-34466E6E62E6}</a:tableStyleId>
              </a:tblPr>
              <a:tblGrid>
                <a:gridCol w="1080125"/>
                <a:gridCol w="977275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t/>
                      </a:r>
                      <a:endParaRPr b="1" i="0" sz="20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子音/單母音</a:t>
                      </a:r>
                      <a:endParaRPr b="1" i="0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ai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ia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ui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iu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au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ua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ie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s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sai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sia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sui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siu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sau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sua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ie</a:t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t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tai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ia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tui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tiu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tau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tua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v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vai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via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vui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viu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vau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vua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z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zai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ziu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097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ng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ngai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ngia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/>
                        <a:t>ngui</a:t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ngau</a:t>
                      </a:r>
                      <a:endParaRPr sz="3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0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4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>
                <a:solidFill>
                  <a:srgbClr val="FF0000"/>
                </a:solidFill>
              </a:rPr>
              <a:t>拼音練習：子音+單母音</a:t>
            </a:r>
            <a:endParaRPr/>
          </a:p>
        </p:txBody>
      </p:sp>
      <p:sp>
        <p:nvSpPr>
          <p:cNvPr id="348" name="Google Shape;348;p4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43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ba</a:t>
            </a:r>
            <a:endParaRPr sz="9600"/>
          </a:p>
        </p:txBody>
      </p:sp>
      <p:sp>
        <p:nvSpPr>
          <p:cNvPr id="354" name="Google Shape;354;p43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拼音練習：子音+單母音b/5-1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44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bi</a:t>
            </a:r>
            <a:endParaRPr sz="9600"/>
          </a:p>
        </p:txBody>
      </p:sp>
      <p:sp>
        <p:nvSpPr>
          <p:cNvPr id="360" name="Google Shape;360;p44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拼音練習：子音+單母音b/5-2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45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bu</a:t>
            </a:r>
            <a:endParaRPr sz="9600"/>
          </a:p>
        </p:txBody>
      </p:sp>
      <p:sp>
        <p:nvSpPr>
          <p:cNvPr id="366" name="Google Shape;366;p45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拼音練習：子音+單母音b/5-3</a:t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46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be</a:t>
            </a:r>
            <a:endParaRPr sz="9600"/>
          </a:p>
        </p:txBody>
      </p:sp>
      <p:sp>
        <p:nvSpPr>
          <p:cNvPr id="372" name="Google Shape;372;p46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拼音練習：子音+單母音b/5-4</a:t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47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bo</a:t>
            </a:r>
            <a:endParaRPr sz="9600"/>
          </a:p>
        </p:txBody>
      </p:sp>
      <p:sp>
        <p:nvSpPr>
          <p:cNvPr id="378" name="Google Shape;378;p47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拼音練習：子音+單母音b/5-5</a:t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48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ci</a:t>
            </a:r>
            <a:endParaRPr sz="9600"/>
          </a:p>
        </p:txBody>
      </p:sp>
      <p:sp>
        <p:nvSpPr>
          <p:cNvPr id="384" name="Google Shape;384;p48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拼音練習：子音+單母音c/1-1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49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da</a:t>
            </a:r>
            <a:endParaRPr sz="9600"/>
          </a:p>
        </p:txBody>
      </p:sp>
      <p:sp>
        <p:nvSpPr>
          <p:cNvPr id="390" name="Google Shape;390;p49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拼音練習：子音+單母音d/5-1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子音3-2</a:t>
            </a:r>
            <a:endParaRPr/>
          </a:p>
        </p:txBody>
      </p:sp>
      <p:graphicFrame>
        <p:nvGraphicFramePr>
          <p:cNvPr id="115" name="Google Shape;115;p5"/>
          <p:cNvGraphicFramePr/>
          <p:nvPr/>
        </p:nvGraphicFramePr>
        <p:xfrm>
          <a:off x="611560" y="148478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{8AC220B7-88A6-4F3F-AF16-34466E6E62E6}</a:tableStyleId>
              </a:tblPr>
              <a:tblGrid>
                <a:gridCol w="1296150"/>
                <a:gridCol w="3240350"/>
                <a:gridCol w="3693100"/>
              </a:tblGrid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/>
                        <a:t>序號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羅馬拼音符號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注音符號</a:t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18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l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ㄌ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19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m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ㄇ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20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n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ㄋ   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21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p  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ㄅ 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22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q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ㄍ</a:t>
                      </a:r>
                      <a:endParaRPr sz="4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50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di</a:t>
            </a:r>
            <a:endParaRPr sz="9600"/>
          </a:p>
        </p:txBody>
      </p:sp>
      <p:sp>
        <p:nvSpPr>
          <p:cNvPr id="396" name="Google Shape;396;p50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拼音練習：子音+單母音d/5-2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51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du</a:t>
            </a:r>
            <a:endParaRPr sz="9600"/>
          </a:p>
        </p:txBody>
      </p:sp>
      <p:sp>
        <p:nvSpPr>
          <p:cNvPr id="402" name="Google Shape;402;p51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拼音練習：子音+單母音d/5-3</a:t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52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de</a:t>
            </a:r>
            <a:endParaRPr sz="9600"/>
          </a:p>
        </p:txBody>
      </p:sp>
      <p:sp>
        <p:nvSpPr>
          <p:cNvPr id="408" name="Google Shape;408;p52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拼音練習：子音+單母音d/5-4</a:t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53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do</a:t>
            </a:r>
            <a:endParaRPr sz="9600"/>
          </a:p>
        </p:txBody>
      </p:sp>
      <p:sp>
        <p:nvSpPr>
          <p:cNvPr id="414" name="Google Shape;414;p53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拼音練習：子音+單母音d/5-5</a:t>
            </a: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54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ha</a:t>
            </a:r>
            <a:endParaRPr sz="9600"/>
          </a:p>
        </p:txBody>
      </p:sp>
      <p:sp>
        <p:nvSpPr>
          <p:cNvPr id="420" name="Google Shape;420;p54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拼音練習：子音+單母音h/5-1</a:t>
            </a:r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55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hi</a:t>
            </a:r>
            <a:endParaRPr sz="9600"/>
          </a:p>
        </p:txBody>
      </p:sp>
      <p:sp>
        <p:nvSpPr>
          <p:cNvPr id="426" name="Google Shape;426;p55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拼音練習：子音+單母音h/5-2</a:t>
            </a:r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56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hu</a:t>
            </a:r>
            <a:endParaRPr sz="9600"/>
          </a:p>
        </p:txBody>
      </p:sp>
      <p:sp>
        <p:nvSpPr>
          <p:cNvPr id="432" name="Google Shape;432;p56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拼音練習：子音+單母音h/5-3</a:t>
            </a:r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57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he</a:t>
            </a:r>
            <a:endParaRPr sz="9600"/>
          </a:p>
        </p:txBody>
      </p:sp>
      <p:sp>
        <p:nvSpPr>
          <p:cNvPr id="438" name="Google Shape;438;p57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拼音練習：子音+單母音h/5-4</a:t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58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ho</a:t>
            </a:r>
            <a:endParaRPr sz="9600"/>
          </a:p>
        </p:txBody>
      </p:sp>
      <p:sp>
        <p:nvSpPr>
          <p:cNvPr id="444" name="Google Shape;444;p58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拼音練習：子音+單母音h/5-5</a:t>
            </a:r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59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ka</a:t>
            </a:r>
            <a:endParaRPr sz="9600"/>
          </a:p>
        </p:txBody>
      </p:sp>
      <p:sp>
        <p:nvSpPr>
          <p:cNvPr id="450" name="Google Shape;450;p59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拼音練習：子音+單母音k/5-1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子音3-3</a:t>
            </a:r>
            <a:endParaRPr/>
          </a:p>
        </p:txBody>
      </p:sp>
      <p:graphicFrame>
        <p:nvGraphicFramePr>
          <p:cNvPr id="122" name="Google Shape;122;p6"/>
          <p:cNvGraphicFramePr/>
          <p:nvPr/>
        </p:nvGraphicFramePr>
        <p:xfrm>
          <a:off x="611560" y="148478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{8AC220B7-88A6-4F3F-AF16-34466E6E62E6}</a:tableStyleId>
              </a:tblPr>
              <a:tblGrid>
                <a:gridCol w="1296150"/>
                <a:gridCol w="3240350"/>
                <a:gridCol w="3693100"/>
              </a:tblGrid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/>
                        <a:t>序號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羅馬拼音符號</a:t>
                      </a:r>
                      <a:endParaRPr sz="40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/>
                        <a:t>注音符號</a:t>
                      </a:r>
                      <a:endParaRPr sz="40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23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s  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ㄙ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24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t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ㄉ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25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v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ㄈ   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26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z  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ㄖ </a:t>
                      </a:r>
                      <a:endParaRPr sz="4800"/>
                    </a:p>
                  </a:txBody>
                  <a:tcPr marT="45725" marB="45725" marR="91450" marL="91450"/>
                </a:tc>
              </a:tr>
              <a:tr h="792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27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ng </a:t>
                      </a:r>
                      <a:endParaRPr sz="4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/>
                        <a:t>ㄜㄥ</a:t>
                      </a:r>
                      <a:endParaRPr sz="4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60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ki</a:t>
            </a:r>
            <a:endParaRPr sz="9600"/>
          </a:p>
        </p:txBody>
      </p:sp>
      <p:sp>
        <p:nvSpPr>
          <p:cNvPr id="456" name="Google Shape;456;p60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拼音練習：子音+單母音k/5-2</a:t>
            </a:r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61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ku</a:t>
            </a:r>
            <a:endParaRPr sz="9600"/>
          </a:p>
        </p:txBody>
      </p:sp>
      <p:sp>
        <p:nvSpPr>
          <p:cNvPr id="462" name="Google Shape;462;p61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拼音練習：子音+單母音k/5-3</a:t>
            </a:r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62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ke</a:t>
            </a:r>
            <a:endParaRPr sz="9600"/>
          </a:p>
        </p:txBody>
      </p:sp>
      <p:sp>
        <p:nvSpPr>
          <p:cNvPr id="468" name="Google Shape;468;p62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拼音練習：子音+單母音k/5-4</a:t>
            </a:r>
            <a:endParaRPr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63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ko</a:t>
            </a:r>
            <a:endParaRPr sz="9600"/>
          </a:p>
        </p:txBody>
      </p:sp>
      <p:sp>
        <p:nvSpPr>
          <p:cNvPr id="474" name="Google Shape;474;p63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拼音練習：子音+單母音k/5-5k</a:t>
            </a:r>
            <a:endParaRPr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64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la</a:t>
            </a:r>
            <a:endParaRPr sz="9600"/>
          </a:p>
        </p:txBody>
      </p:sp>
      <p:sp>
        <p:nvSpPr>
          <p:cNvPr id="480" name="Google Shape;480;p64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拼音練習：子音+單母音l/5-1</a:t>
            </a:r>
            <a:endParaRPr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65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li</a:t>
            </a:r>
            <a:endParaRPr sz="9600"/>
          </a:p>
        </p:txBody>
      </p:sp>
      <p:sp>
        <p:nvSpPr>
          <p:cNvPr id="486" name="Google Shape;486;p65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拼音練習：子音+單母音l/5-2</a:t>
            </a:r>
            <a:endParaRPr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66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lu</a:t>
            </a:r>
            <a:endParaRPr sz="9600"/>
          </a:p>
        </p:txBody>
      </p:sp>
      <p:sp>
        <p:nvSpPr>
          <p:cNvPr id="492" name="Google Shape;492;p66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拼音練習：子音+單母音l/5-3</a:t>
            </a:r>
            <a:endParaRPr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67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le</a:t>
            </a:r>
            <a:endParaRPr sz="9600"/>
          </a:p>
        </p:txBody>
      </p:sp>
      <p:sp>
        <p:nvSpPr>
          <p:cNvPr id="498" name="Google Shape;498;p67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拼音練習：子音+單母音l/5-4</a:t>
            </a:r>
            <a:endParaRPr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68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lo</a:t>
            </a:r>
            <a:endParaRPr sz="9600"/>
          </a:p>
        </p:txBody>
      </p:sp>
      <p:sp>
        <p:nvSpPr>
          <p:cNvPr id="504" name="Google Shape;504;p68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拼音練習：子音+單母音l/5-5</a:t>
            </a:r>
            <a:endParaRPr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69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ma</a:t>
            </a:r>
            <a:endParaRPr sz="9600"/>
          </a:p>
        </p:txBody>
      </p:sp>
      <p:sp>
        <p:nvSpPr>
          <p:cNvPr id="510" name="Google Shape;510;p69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拼音練習：子音+單母音m/5-1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/>
          <p:cNvSpPr txBox="1"/>
          <p:nvPr>
            <p:ph type="ctrTitle"/>
          </p:nvPr>
        </p:nvSpPr>
        <p:spPr>
          <a:xfrm>
            <a:off x="539552" y="2924944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a</a:t>
            </a:r>
            <a:endParaRPr sz="9600"/>
          </a:p>
        </p:txBody>
      </p:sp>
      <p:sp>
        <p:nvSpPr>
          <p:cNvPr id="128" name="Google Shape;128;p7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羅馬符號27-1</a:t>
            </a:r>
            <a:endParaRPr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70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mi</a:t>
            </a:r>
            <a:endParaRPr sz="9600"/>
          </a:p>
        </p:txBody>
      </p:sp>
      <p:sp>
        <p:nvSpPr>
          <p:cNvPr id="516" name="Google Shape;516;p70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拼音練習：子音+單母音m/5-2</a:t>
            </a:r>
            <a:endParaRPr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71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mu</a:t>
            </a:r>
            <a:endParaRPr sz="9600"/>
          </a:p>
        </p:txBody>
      </p:sp>
      <p:sp>
        <p:nvSpPr>
          <p:cNvPr id="522" name="Google Shape;522;p71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拼音練習：子音+單母音m/5-3</a:t>
            </a:r>
            <a:endParaRPr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72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me</a:t>
            </a:r>
            <a:endParaRPr sz="9600"/>
          </a:p>
        </p:txBody>
      </p:sp>
      <p:sp>
        <p:nvSpPr>
          <p:cNvPr id="528" name="Google Shape;528;p72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拼音練習：子音+單母音m/5-4</a:t>
            </a:r>
            <a:endParaRPr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73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mo</a:t>
            </a:r>
            <a:endParaRPr sz="9600"/>
          </a:p>
        </p:txBody>
      </p:sp>
      <p:sp>
        <p:nvSpPr>
          <p:cNvPr id="534" name="Google Shape;534;p73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拼音練習：子音+單母音m/5-5</a:t>
            </a:r>
            <a:endParaRPr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74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na</a:t>
            </a:r>
            <a:endParaRPr sz="9600"/>
          </a:p>
        </p:txBody>
      </p:sp>
      <p:sp>
        <p:nvSpPr>
          <p:cNvPr id="540" name="Google Shape;540;p74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拼音練習：子音+單母音n/5-1</a:t>
            </a:r>
            <a:endParaRPr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75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ni</a:t>
            </a:r>
            <a:endParaRPr sz="9600"/>
          </a:p>
        </p:txBody>
      </p:sp>
      <p:sp>
        <p:nvSpPr>
          <p:cNvPr id="546" name="Google Shape;546;p75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拼音練習：子音+單母音n/5-2</a:t>
            </a:r>
            <a:endParaRPr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76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nu</a:t>
            </a:r>
            <a:endParaRPr sz="9600"/>
          </a:p>
        </p:txBody>
      </p:sp>
      <p:sp>
        <p:nvSpPr>
          <p:cNvPr id="552" name="Google Shape;552;p76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拼音練習：子音+單母音n/5-3</a:t>
            </a:r>
            <a:endParaRPr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77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ne</a:t>
            </a:r>
            <a:endParaRPr sz="9600"/>
          </a:p>
        </p:txBody>
      </p:sp>
      <p:sp>
        <p:nvSpPr>
          <p:cNvPr id="558" name="Google Shape;558;p77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拼音練習：子音+單母音n/5-4</a:t>
            </a:r>
            <a:endParaRPr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78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no</a:t>
            </a:r>
            <a:endParaRPr sz="9600"/>
          </a:p>
        </p:txBody>
      </p:sp>
      <p:sp>
        <p:nvSpPr>
          <p:cNvPr id="564" name="Google Shape;564;p78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拼音練習：子音+單母音n/5-5</a:t>
            </a:r>
            <a:endParaRPr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79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pa</a:t>
            </a:r>
            <a:endParaRPr sz="9600"/>
          </a:p>
        </p:txBody>
      </p:sp>
      <p:sp>
        <p:nvSpPr>
          <p:cNvPr id="570" name="Google Shape;570;p79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拼音練習：子音+單母音p/5-1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/>
          <p:nvPr>
            <p:ph type="ctrTitle"/>
          </p:nvPr>
        </p:nvSpPr>
        <p:spPr>
          <a:xfrm>
            <a:off x="683568" y="28529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i</a:t>
            </a:r>
            <a:endParaRPr sz="9600"/>
          </a:p>
        </p:txBody>
      </p:sp>
      <p:sp>
        <p:nvSpPr>
          <p:cNvPr id="134" name="Google Shape;134;p8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羅馬符號27-2</a:t>
            </a:r>
            <a:endParaRPr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80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pi</a:t>
            </a:r>
            <a:endParaRPr sz="9600"/>
          </a:p>
        </p:txBody>
      </p:sp>
      <p:sp>
        <p:nvSpPr>
          <p:cNvPr id="576" name="Google Shape;576;p80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拼音練習：子音+單母音p/5-2</a:t>
            </a:r>
            <a:endParaRPr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81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pu</a:t>
            </a:r>
            <a:endParaRPr sz="9600"/>
          </a:p>
        </p:txBody>
      </p:sp>
      <p:sp>
        <p:nvSpPr>
          <p:cNvPr id="582" name="Google Shape;582;p81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拼音練習：子音+單母音p/5-3</a:t>
            </a:r>
            <a:endParaRPr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82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pe</a:t>
            </a:r>
            <a:endParaRPr sz="9600"/>
          </a:p>
        </p:txBody>
      </p:sp>
      <p:sp>
        <p:nvSpPr>
          <p:cNvPr id="588" name="Google Shape;588;p82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拼音練習：子音+單母音p/5-4</a:t>
            </a:r>
            <a:endParaRPr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2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83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po</a:t>
            </a:r>
            <a:endParaRPr sz="9600"/>
          </a:p>
        </p:txBody>
      </p:sp>
      <p:sp>
        <p:nvSpPr>
          <p:cNvPr id="594" name="Google Shape;594;p83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拼音練習：子音+單母音p/5-5</a:t>
            </a:r>
            <a:endParaRPr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84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qa</a:t>
            </a:r>
            <a:endParaRPr sz="9600"/>
          </a:p>
        </p:txBody>
      </p:sp>
      <p:sp>
        <p:nvSpPr>
          <p:cNvPr id="600" name="Google Shape;600;p84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拼音練習：子音+單母音q/5-1</a:t>
            </a:r>
            <a:endParaRPr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4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Google Shape;605;p85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qi</a:t>
            </a:r>
            <a:endParaRPr sz="9600"/>
          </a:p>
        </p:txBody>
      </p:sp>
      <p:sp>
        <p:nvSpPr>
          <p:cNvPr id="606" name="Google Shape;606;p85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拼音練習：子音+單母音q/5-2</a:t>
            </a:r>
            <a:endParaRPr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0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86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qu</a:t>
            </a:r>
            <a:endParaRPr sz="9600"/>
          </a:p>
        </p:txBody>
      </p:sp>
      <p:sp>
        <p:nvSpPr>
          <p:cNvPr id="612" name="Google Shape;612;p86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拼音練習：子音+單母音q/5-3</a:t>
            </a:r>
            <a:endParaRPr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6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p87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qe</a:t>
            </a:r>
            <a:endParaRPr sz="9600"/>
          </a:p>
        </p:txBody>
      </p:sp>
      <p:sp>
        <p:nvSpPr>
          <p:cNvPr id="618" name="Google Shape;618;p87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拼音練習：子音+單母音q/5-4</a:t>
            </a:r>
            <a:endParaRPr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2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p88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qo</a:t>
            </a:r>
            <a:endParaRPr sz="9600"/>
          </a:p>
        </p:txBody>
      </p:sp>
      <p:sp>
        <p:nvSpPr>
          <p:cNvPr id="624" name="Google Shape;624;p88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拼音練習：子音+單母音q/5-5</a:t>
            </a:r>
            <a:endParaRPr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8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p89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sa</a:t>
            </a:r>
            <a:endParaRPr sz="9600"/>
          </a:p>
        </p:txBody>
      </p:sp>
      <p:sp>
        <p:nvSpPr>
          <p:cNvPr id="630" name="Google Shape;630;p89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拼音練習：子音+單母音s/5-1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"/>
          <p:cNvSpPr txBox="1"/>
          <p:nvPr>
            <p:ph type="ctrTitle"/>
          </p:nvPr>
        </p:nvSpPr>
        <p:spPr>
          <a:xfrm>
            <a:off x="683568" y="2924944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9600"/>
              <a:t>u</a:t>
            </a:r>
            <a:endParaRPr sz="9600"/>
          </a:p>
        </p:txBody>
      </p:sp>
      <p:sp>
        <p:nvSpPr>
          <p:cNvPr id="140" name="Google Shape;140;p9"/>
          <p:cNvSpPr txBox="1"/>
          <p:nvPr>
            <p:ph idx="1" type="subTitle"/>
          </p:nvPr>
        </p:nvSpPr>
        <p:spPr>
          <a:xfrm>
            <a:off x="1259632" y="83671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羅馬符號27-3</a:t>
            </a:r>
            <a:endParaRPr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4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90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si</a:t>
            </a:r>
            <a:endParaRPr sz="9600"/>
          </a:p>
        </p:txBody>
      </p:sp>
      <p:sp>
        <p:nvSpPr>
          <p:cNvPr id="636" name="Google Shape;636;p90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拼音練習：子音+單母音s/5-2</a:t>
            </a:r>
            <a:endParaRPr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0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91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su</a:t>
            </a:r>
            <a:endParaRPr sz="9600"/>
          </a:p>
        </p:txBody>
      </p:sp>
      <p:sp>
        <p:nvSpPr>
          <p:cNvPr id="642" name="Google Shape;642;p91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拼音練習：子音+單母音s/5-3</a:t>
            </a:r>
            <a:endParaRPr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6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p92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se</a:t>
            </a:r>
            <a:endParaRPr sz="9600"/>
          </a:p>
        </p:txBody>
      </p:sp>
      <p:sp>
        <p:nvSpPr>
          <p:cNvPr id="648" name="Google Shape;648;p92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拼音練習：子音+單母音s/5-4</a:t>
            </a:r>
            <a:endParaRPr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2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93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so</a:t>
            </a:r>
            <a:endParaRPr sz="9600"/>
          </a:p>
        </p:txBody>
      </p:sp>
      <p:sp>
        <p:nvSpPr>
          <p:cNvPr id="654" name="Google Shape;654;p93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拼音練習：子音+單母音s/5-5</a:t>
            </a:r>
            <a:endParaRPr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8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p94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ta</a:t>
            </a:r>
            <a:endParaRPr sz="9600"/>
          </a:p>
        </p:txBody>
      </p:sp>
      <p:sp>
        <p:nvSpPr>
          <p:cNvPr id="660" name="Google Shape;660;p94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拼音練習：子音+單母音t/5-1</a:t>
            </a:r>
            <a:endParaRPr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4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95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ti</a:t>
            </a:r>
            <a:endParaRPr sz="9600"/>
          </a:p>
        </p:txBody>
      </p:sp>
      <p:sp>
        <p:nvSpPr>
          <p:cNvPr id="666" name="Google Shape;666;p95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拼音練習：子音+單母音t/5-2</a:t>
            </a:r>
            <a:endParaRPr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0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p96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tu</a:t>
            </a:r>
            <a:endParaRPr sz="9600"/>
          </a:p>
        </p:txBody>
      </p:sp>
      <p:sp>
        <p:nvSpPr>
          <p:cNvPr id="672" name="Google Shape;672;p96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拼音練習：子音+單母音t/5-3</a:t>
            </a:r>
            <a:endParaRPr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6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p97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te</a:t>
            </a:r>
            <a:endParaRPr sz="9600"/>
          </a:p>
        </p:txBody>
      </p:sp>
      <p:sp>
        <p:nvSpPr>
          <p:cNvPr id="678" name="Google Shape;678;p97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拼音練習：子音+單母音t/5-4</a:t>
            </a:r>
            <a:endParaRPr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2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p98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to</a:t>
            </a:r>
            <a:endParaRPr sz="9600"/>
          </a:p>
        </p:txBody>
      </p:sp>
      <p:sp>
        <p:nvSpPr>
          <p:cNvPr id="684" name="Google Shape;684;p98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拼音練習：子音+單母音t/5-5</a:t>
            </a:r>
            <a:endParaRPr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8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99"/>
          <p:cNvSpPr txBox="1"/>
          <p:nvPr>
            <p:ph type="ctrTitle"/>
          </p:nvPr>
        </p:nvSpPr>
        <p:spPr>
          <a:xfrm>
            <a:off x="755576" y="30689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9600"/>
              <a:t>va</a:t>
            </a:r>
            <a:endParaRPr sz="9600"/>
          </a:p>
        </p:txBody>
      </p:sp>
      <p:sp>
        <p:nvSpPr>
          <p:cNvPr id="690" name="Google Shape;690;p99"/>
          <p:cNvSpPr txBox="1"/>
          <p:nvPr>
            <p:ph idx="1" type="subTitle"/>
          </p:nvPr>
        </p:nvSpPr>
        <p:spPr>
          <a:xfrm>
            <a:off x="1475656" y="3326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拼音練習：子音+單母音v/5-1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2012-10-01T23:48:28Z</dcterms:created>
  <dc:creator>user</dc:creator>
</cp:coreProperties>
</file>